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Montserrat" panose="020B0604020202020204" charset="0"/>
      <p:regular r:id="rId14"/>
      <p:bold r:id="rId15"/>
      <p:italic r:id="rId16"/>
      <p:boldItalic r:id="rId17"/>
    </p:embeddedFont>
    <p:embeddedFont>
      <p:font typeface="Montserrat ExtraBold" panose="020B0604020202020204" charset="0"/>
      <p:bold r:id="rId18"/>
      <p:boldItalic r:id="rId19"/>
    </p:embeddedFont>
    <p:embeddedFont>
      <p:font typeface="Montserrat Light" panose="020B0604020202020204" charset="0"/>
      <p:regular r:id="rId20"/>
      <p:bold r:id="rId21"/>
      <p:italic r:id="rId22"/>
      <p:boldItalic r:id="rId23"/>
    </p:embeddedFont>
    <p:embeddedFont>
      <p:font typeface="Roboto"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BD7AB9-5AAF-4C67-8DB6-013A16D0C287}" v="1" dt="2021-03-02T15:06:38.5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3.amazonaws.com/cdn-origin-etr.akc.org/wp-content/uploads/2019/05/13104244/Create-Your-Own-Podcast-Directions.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hwTYDnFUfA8"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hwTYDnFUfA8&amp;feature=emb_logo"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akc.org/expert-advice/lifestyle/4-dogs-who-changed-history/" TargetMode="External"/><Relationship Id="rId4" Type="http://schemas.openxmlformats.org/officeDocument/2006/relationships/hyperlink" Target="http://www.cnn.com/2007/LIVING/wayoflife/11/01/ten.dogs/index.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3.amazonaws.com/cdn-origin-etr.akc.org/wp-content/uploads/2019/05/13104244/Create-Your-Own-Podcast-Directions.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5f391192_06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22223"/>
                </a:solidFill>
                <a:highlight>
                  <a:srgbClr val="FFFFFF"/>
                </a:highlight>
              </a:rPr>
              <a:t>**Note: </a:t>
            </a:r>
            <a:r>
              <a:rPr lang="en" i="1">
                <a:solidFill>
                  <a:srgbClr val="222223"/>
                </a:solidFill>
                <a:highlight>
                  <a:srgbClr val="FFFFFF"/>
                </a:highlight>
              </a:rPr>
              <a:t>This is a multi day lesson</a:t>
            </a:r>
            <a:r>
              <a:rPr lang="en">
                <a:solidFill>
                  <a:srgbClr val="222223"/>
                </a:solidFill>
                <a:highlight>
                  <a:srgbClr val="FFFFFF"/>
                </a:highlight>
              </a:rPr>
              <a:t>. **Teachers- </a:t>
            </a:r>
            <a:r>
              <a:rPr lang="en" i="1">
                <a:solidFill>
                  <a:srgbClr val="222223"/>
                </a:solidFill>
                <a:highlight>
                  <a:srgbClr val="FFFFFF"/>
                </a:highlight>
              </a:rPr>
              <a:t>review slides prior to the lesson to review teacher notes.</a:t>
            </a:r>
            <a:r>
              <a:rPr lang="en">
                <a:solidFill>
                  <a:srgbClr val="222223"/>
                </a:solidFill>
                <a:highlight>
                  <a:srgbClr val="FFFFFF"/>
                </a:highlight>
              </a:rPr>
              <a:t> </a:t>
            </a:r>
            <a:endParaRPr>
              <a:solidFill>
                <a:srgbClr val="222223"/>
              </a:solidFill>
              <a:highlight>
                <a:srgbClr val="FFFFFF"/>
              </a:highlight>
            </a:endParaRPr>
          </a:p>
          <a:p>
            <a:pPr marL="0" lvl="0" indent="0" algn="l" rtl="0">
              <a:spcBef>
                <a:spcPts val="0"/>
              </a:spcBef>
              <a:spcAft>
                <a:spcPts val="0"/>
              </a:spcAft>
              <a:buNone/>
            </a:pPr>
            <a:r>
              <a:rPr lang="en">
                <a:solidFill>
                  <a:srgbClr val="222223"/>
                </a:solidFill>
                <a:highlight>
                  <a:srgbClr val="FFFFFF"/>
                </a:highlight>
              </a:rPr>
              <a:t>Students will be researching several historic dog figures that changed society and will create educational podcasts to showcase the information to listeners. </a:t>
            </a:r>
            <a:endParaRPr sz="8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5f391192_05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Teachers can assign a historic dog to each group or you can allow students to pull names from a hat. </a:t>
            </a:r>
            <a:endParaRPr/>
          </a:p>
          <a:p>
            <a:pPr marL="457200" lvl="0" indent="-317500" algn="l" rtl="0">
              <a:spcBef>
                <a:spcPts val="0"/>
              </a:spcBef>
              <a:spcAft>
                <a:spcPts val="0"/>
              </a:spcAft>
              <a:buSzPts val="1400"/>
              <a:buChar char="●"/>
            </a:pPr>
            <a:r>
              <a:rPr lang="en"/>
              <a:t>Review the </a:t>
            </a:r>
            <a:r>
              <a:rPr lang="en" u="sng">
                <a:solidFill>
                  <a:schemeClr val="hlink"/>
                </a:solidFill>
                <a:hlinkClick r:id="rId3"/>
              </a:rPr>
              <a:t>Directions</a:t>
            </a:r>
            <a:r>
              <a:rPr lang="en"/>
              <a:t> page as a class</a:t>
            </a:r>
            <a:endParaRPr/>
          </a:p>
          <a:p>
            <a:pPr marL="457200" lvl="0" indent="-317500" algn="l" rtl="0">
              <a:spcBef>
                <a:spcPts val="0"/>
              </a:spcBef>
              <a:spcAft>
                <a:spcPts val="0"/>
              </a:spcAft>
              <a:buSzPts val="1400"/>
              <a:buChar char="●"/>
            </a:pPr>
            <a:r>
              <a:rPr lang="en"/>
              <a:t>Students may need 1-2 class periods to research and record their podcasts. Afterwards, students can share in class or on a class website.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5ed75ccf_013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5f391192_0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Invite students to discuss in pairs historic dogs they may be familiar with. *</a:t>
            </a:r>
            <a:r>
              <a:rPr lang="en" i="1"/>
              <a:t>3 dog picture clues will appear on click to guide students</a:t>
            </a:r>
            <a:r>
              <a:rPr lang="en"/>
              <a:t>. Discuss as a class on the next slide.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5f391192_04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Students may mention these dogs, among others. Explain that on the next slide, students will be watching a video about </a:t>
            </a:r>
            <a:r>
              <a:rPr lang="en" u="sng">
                <a:solidFill>
                  <a:schemeClr val="hlink"/>
                </a:solidFill>
                <a:hlinkClick r:id="rId3"/>
              </a:rPr>
              <a:t>10 Famous Dogs Who Changed History</a:t>
            </a:r>
            <a:r>
              <a:rPr lang="en"/>
              <a:t> (7min). While watching the video, instruct students to write down 2-3 historic dogs that they might be interested in learning more about.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606f1c2d_3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Ten Famous Dogs Who Changed History</a:t>
            </a:r>
            <a:r>
              <a:rPr lang="en"/>
              <a:t> YouTube video</a:t>
            </a:r>
            <a:endParaRPr/>
          </a:p>
          <a:p>
            <a:pPr marL="0" lvl="0" indent="0" algn="l" rtl="0">
              <a:spcBef>
                <a:spcPts val="0"/>
              </a:spcBef>
              <a:spcAft>
                <a:spcPts val="0"/>
              </a:spcAft>
              <a:buNone/>
            </a:pPr>
            <a:r>
              <a:rPr lang="en"/>
              <a:t>Additional Resources:</a:t>
            </a:r>
            <a:endParaRPr/>
          </a:p>
          <a:p>
            <a:pPr marL="457200" lvl="0" indent="-317500" algn="l" rtl="0">
              <a:spcBef>
                <a:spcPts val="0"/>
              </a:spcBef>
              <a:spcAft>
                <a:spcPts val="0"/>
              </a:spcAft>
              <a:buSzPts val="1400"/>
              <a:buChar char="●"/>
            </a:pPr>
            <a:r>
              <a:rPr lang="en" u="sng">
                <a:solidFill>
                  <a:schemeClr val="hlink"/>
                </a:solidFill>
                <a:hlinkClick r:id="rId4"/>
              </a:rPr>
              <a:t>Ten dogs that changed the world - CNN.com</a:t>
            </a:r>
            <a:r>
              <a:rPr lang="en"/>
              <a:t> </a:t>
            </a:r>
            <a:endParaRPr/>
          </a:p>
          <a:p>
            <a:pPr marL="457200" lvl="0" indent="-317500" algn="l" rtl="0">
              <a:spcBef>
                <a:spcPts val="0"/>
              </a:spcBef>
              <a:spcAft>
                <a:spcPts val="0"/>
              </a:spcAft>
              <a:buSzPts val="1400"/>
              <a:buChar char="●"/>
            </a:pPr>
            <a:r>
              <a:rPr lang="en" u="sng">
                <a:solidFill>
                  <a:schemeClr val="hlink"/>
                </a:solidFill>
                <a:hlinkClick r:id="rId5"/>
              </a:rPr>
              <a:t>4 Dogs Who Changed History – American Kennel Club (akc.org)</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5f391192_01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500"/>
              </a:spcBef>
              <a:spcAft>
                <a:spcPts val="2400"/>
              </a:spcAft>
              <a:buNone/>
            </a:pPr>
            <a:r>
              <a:rPr lang="en">
                <a:solidFill>
                  <a:srgbClr val="222223"/>
                </a:solidFill>
                <a:highlight>
                  <a:srgbClr val="FFFFFF"/>
                </a:highlight>
              </a:rPr>
              <a:t>Have students listen to 5-minute segments of both podcasts, “Brain Traps” and “The Haunting Effects of Going Days Without Sleep.” Ask students to pay attention to the structure of each podcast and the devices/techniques that the hosts use.</a:t>
            </a:r>
            <a:endParaRPr sz="8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500"/>
              </a:spcBef>
              <a:spcAft>
                <a:spcPts val="2400"/>
              </a:spcAft>
              <a:buNone/>
            </a:pPr>
            <a:r>
              <a:rPr lang="en">
                <a:solidFill>
                  <a:srgbClr val="222223"/>
                </a:solidFill>
                <a:highlight>
                  <a:srgbClr val="FFFFFF"/>
                </a:highlight>
              </a:rPr>
              <a:t>Have students brainstorm as a class about what is included in the podcasts (</a:t>
            </a:r>
            <a:r>
              <a:rPr lang="en" i="1">
                <a:solidFill>
                  <a:srgbClr val="222223"/>
                </a:solidFill>
                <a:highlight>
                  <a:srgbClr val="FFFFFF"/>
                </a:highlight>
              </a:rPr>
              <a:t>different voices, sounds, music, interviews, presenting information in a fun and relatable way, etc</a:t>
            </a:r>
            <a:r>
              <a:rPr lang="en">
                <a:solidFill>
                  <a:srgbClr val="222223"/>
                </a:solidFill>
                <a:highlight>
                  <a:srgbClr val="FFFFFF"/>
                </a:highlight>
              </a:rPr>
              <a:t>.). Explain that in the next lesson, students will begin researching and creating their podcasts. </a:t>
            </a:r>
            <a:endParaRPr sz="8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a:r>
            <a:r>
              <a:rPr lang="en" b="1"/>
              <a:t>Prior to this lesson</a:t>
            </a:r>
            <a:r>
              <a:rPr lang="en"/>
              <a:t>- review and print the </a:t>
            </a:r>
            <a:r>
              <a:rPr lang="en" u="sng">
                <a:solidFill>
                  <a:schemeClr val="hlink"/>
                </a:solidFill>
                <a:hlinkClick r:id="rId3"/>
              </a:rPr>
              <a:t>Create Your Own Podcast Directions</a:t>
            </a:r>
            <a:r>
              <a:rPr lang="en"/>
              <a:t> and print for students. </a:t>
            </a:r>
            <a:endParaRPr/>
          </a:p>
          <a:p>
            <a:pPr marL="0" lvl="0" indent="0" algn="l" rtl="0">
              <a:spcBef>
                <a:spcPts val="0"/>
              </a:spcBef>
              <a:spcAft>
                <a:spcPts val="0"/>
              </a:spcAft>
              <a:buNone/>
            </a:pPr>
            <a:r>
              <a:rPr lang="en"/>
              <a:t>Invite students to share other dogs they remember from the previous lesson. </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1"/>
            </a:gs>
            <a:gs pos="100000">
              <a:schemeClr val="accent2"/>
            </a:gs>
          </a:gsLst>
          <a:lin ang="5400012" scaled="0"/>
        </a:gra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26"/>
            <a:ext cx="9144000" cy="5143523"/>
          </a:xfrm>
          <a:prstGeom prst="rect">
            <a:avLst/>
          </a:prstGeom>
          <a:noFill/>
          <a:ln>
            <a:noFill/>
          </a:ln>
        </p:spPr>
      </p:pic>
      <p:sp>
        <p:nvSpPr>
          <p:cNvPr id="11" name="Google Shape;11;p2"/>
          <p:cNvSpPr txBox="1">
            <a:spLocks noGrp="1"/>
          </p:cNvSpPr>
          <p:nvPr>
            <p:ph type="ctrTitle"/>
          </p:nvPr>
        </p:nvSpPr>
        <p:spPr>
          <a:xfrm>
            <a:off x="2302050" y="1223200"/>
            <a:ext cx="4539900" cy="2697000"/>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gradFill>
          <a:gsLst>
            <a:gs pos="0">
              <a:srgbClr val="E61E7F"/>
            </a:gs>
            <a:gs pos="100000">
              <a:srgbClr val="FF9900"/>
            </a:gs>
          </a:gsLst>
          <a:lin ang="5400700" scaled="0"/>
        </a:gradFill>
        <a:effectLst/>
      </p:bgPr>
    </p:bg>
    <p:spTree>
      <p:nvGrpSpPr>
        <p:cNvPr id="1" name="Shape 52"/>
        <p:cNvGrpSpPr/>
        <p:nvPr/>
      </p:nvGrpSpPr>
      <p:grpSpPr>
        <a:xfrm>
          <a:off x="0" y="0"/>
          <a:ext cx="0" cy="0"/>
          <a:chOff x="0" y="0"/>
          <a:chExt cx="0" cy="0"/>
        </a:xfrm>
      </p:grpSpPr>
      <p:sp>
        <p:nvSpPr>
          <p:cNvPr id="53" name="Google Shape;53;p1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4" name="Google Shape;54;p11"/>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 background">
  <p:cSld name="BLANK_1">
    <p:bg>
      <p:bgPr>
        <a:solidFill>
          <a:srgbClr val="000000"/>
        </a:solidFill>
        <a:effectLst/>
      </p:bgPr>
    </p:bg>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7" name="Google Shape;57;p12"/>
          <p:cNvPicPr preferRelativeResize="0"/>
          <p:nvPr/>
        </p:nvPicPr>
        <p:blipFill rotWithShape="1">
          <a:blip r:embed="rId2">
            <a:alphaModFix/>
          </a:blip>
          <a:srcRect/>
          <a:stretch/>
        </p:blipFill>
        <p:spPr>
          <a:xfrm>
            <a:off x="0" y="0"/>
            <a:ext cx="9144000" cy="5143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rgbClr val="4050E5"/>
            </a:gs>
            <a:gs pos="100000">
              <a:srgbClr val="C833FF"/>
            </a:gs>
          </a:gsLst>
          <a:lin ang="5400700" scaled="0"/>
        </a:grad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26"/>
            <a:ext cx="9144000" cy="5143523"/>
          </a:xfrm>
          <a:prstGeom prst="rect">
            <a:avLst/>
          </a:prstGeom>
          <a:noFill/>
          <a:ln>
            <a:noFill/>
          </a:ln>
        </p:spPr>
      </p:pic>
      <p:sp>
        <p:nvSpPr>
          <p:cNvPr id="14" name="Google Shape;14;p3"/>
          <p:cNvSpPr txBox="1">
            <a:spLocks noGrp="1"/>
          </p:cNvSpPr>
          <p:nvPr>
            <p:ph type="ctrTitle"/>
          </p:nvPr>
        </p:nvSpPr>
        <p:spPr>
          <a:xfrm>
            <a:off x="2438550" y="1811950"/>
            <a:ext cx="4266900" cy="11598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5" name="Google Shape;15;p3"/>
          <p:cNvSpPr txBox="1">
            <a:spLocks noGrp="1"/>
          </p:cNvSpPr>
          <p:nvPr>
            <p:ph type="subTitle" idx="1"/>
          </p:nvPr>
        </p:nvSpPr>
        <p:spPr>
          <a:xfrm>
            <a:off x="2438550" y="2840054"/>
            <a:ext cx="4266900" cy="7848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1000"/>
              </a:spcBef>
              <a:spcAft>
                <a:spcPts val="0"/>
              </a:spcAft>
              <a:buClr>
                <a:schemeClr val="lt1"/>
              </a:buClr>
              <a:buSzPts val="1800"/>
              <a:buNone/>
              <a:defRPr sz="1800">
                <a:solidFill>
                  <a:schemeClr val="lt1"/>
                </a:solidFill>
              </a:defRPr>
            </a:lvl2pPr>
            <a:lvl3pPr lvl="2" algn="ctr" rtl="0">
              <a:spcBef>
                <a:spcPts val="1000"/>
              </a:spcBef>
              <a:spcAft>
                <a:spcPts val="0"/>
              </a:spcAft>
              <a:buClr>
                <a:schemeClr val="lt1"/>
              </a:buClr>
              <a:buSzPts val="1800"/>
              <a:buNone/>
              <a:defRPr sz="1800">
                <a:solidFill>
                  <a:schemeClr val="lt1"/>
                </a:solidFill>
              </a:defRPr>
            </a:lvl3pPr>
            <a:lvl4pPr lvl="3" algn="ctr" rtl="0">
              <a:spcBef>
                <a:spcPts val="1000"/>
              </a:spcBef>
              <a:spcAft>
                <a:spcPts val="0"/>
              </a:spcAft>
              <a:buClr>
                <a:schemeClr val="lt1"/>
              </a:buClr>
              <a:buSzPts val="1800"/>
              <a:buNone/>
              <a:defRPr sz="1800">
                <a:solidFill>
                  <a:schemeClr val="lt1"/>
                </a:solidFill>
              </a:defRPr>
            </a:lvl4pPr>
            <a:lvl5pPr lvl="4" algn="ctr" rtl="0">
              <a:spcBef>
                <a:spcPts val="1000"/>
              </a:spcBef>
              <a:spcAft>
                <a:spcPts val="0"/>
              </a:spcAft>
              <a:buClr>
                <a:schemeClr val="lt1"/>
              </a:buClr>
              <a:buSzPts val="1800"/>
              <a:buNone/>
              <a:defRPr sz="1800">
                <a:solidFill>
                  <a:schemeClr val="lt1"/>
                </a:solidFill>
              </a:defRPr>
            </a:lvl5pPr>
            <a:lvl6pPr lvl="5" algn="ctr" rtl="0">
              <a:spcBef>
                <a:spcPts val="1000"/>
              </a:spcBef>
              <a:spcAft>
                <a:spcPts val="0"/>
              </a:spcAft>
              <a:buClr>
                <a:schemeClr val="lt1"/>
              </a:buClr>
              <a:buSzPts val="1800"/>
              <a:buNone/>
              <a:defRPr sz="1800">
                <a:solidFill>
                  <a:schemeClr val="lt1"/>
                </a:solidFill>
              </a:defRPr>
            </a:lvl6pPr>
            <a:lvl7pPr lvl="6" algn="ctr" rtl="0">
              <a:spcBef>
                <a:spcPts val="1000"/>
              </a:spcBef>
              <a:spcAft>
                <a:spcPts val="0"/>
              </a:spcAft>
              <a:buClr>
                <a:schemeClr val="lt1"/>
              </a:buClr>
              <a:buSzPts val="1800"/>
              <a:buNone/>
              <a:defRPr sz="1800">
                <a:solidFill>
                  <a:schemeClr val="lt1"/>
                </a:solidFill>
              </a:defRPr>
            </a:lvl7pPr>
            <a:lvl8pPr lvl="7" algn="ctr" rtl="0">
              <a:spcBef>
                <a:spcPts val="1000"/>
              </a:spcBef>
              <a:spcAft>
                <a:spcPts val="0"/>
              </a:spcAft>
              <a:buClr>
                <a:schemeClr val="lt1"/>
              </a:buClr>
              <a:buSzPts val="1800"/>
              <a:buNone/>
              <a:defRPr sz="1800">
                <a:solidFill>
                  <a:schemeClr val="lt1"/>
                </a:solidFill>
              </a:defRPr>
            </a:lvl8pPr>
            <a:lvl9pPr lvl="8" algn="ctr" rtl="0">
              <a:spcBef>
                <a:spcPts val="1000"/>
              </a:spcBef>
              <a:spcAft>
                <a:spcPts val="100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rgbClr val="FF8700"/>
            </a:gs>
            <a:gs pos="100000">
              <a:srgbClr val="FFD900"/>
            </a:gs>
          </a:gsLst>
          <a:lin ang="5400700" scaled="0"/>
        </a:gradFill>
        <a:effectLst/>
      </p:bgPr>
    </p:bg>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0" y="-26"/>
            <a:ext cx="9144000" cy="5143523"/>
          </a:xfrm>
          <a:prstGeom prst="rect">
            <a:avLst/>
          </a:prstGeom>
          <a:noFill/>
          <a:ln>
            <a:noFill/>
          </a:ln>
        </p:spPr>
      </p:pic>
      <p:sp>
        <p:nvSpPr>
          <p:cNvPr id="18" name="Google Shape;18;p4"/>
          <p:cNvSpPr txBox="1">
            <a:spLocks noGrp="1"/>
          </p:cNvSpPr>
          <p:nvPr>
            <p:ph type="body" idx="1"/>
          </p:nvPr>
        </p:nvSpPr>
        <p:spPr>
          <a:xfrm>
            <a:off x="2370425" y="1780800"/>
            <a:ext cx="4403100" cy="1944300"/>
          </a:xfrm>
          <a:prstGeom prst="rect">
            <a:avLst/>
          </a:prstGeom>
        </p:spPr>
        <p:txBody>
          <a:bodyPr spcFirstLastPara="1" wrap="square" lIns="0" tIns="0" rIns="0" bIns="0" anchor="t" anchorCtr="0">
            <a:noAutofit/>
          </a:bodyPr>
          <a:lstStyle>
            <a:lvl1pPr marL="457200" lvl="0" indent="-368300" algn="ctr" rtl="0">
              <a:spcBef>
                <a:spcPts val="600"/>
              </a:spcBef>
              <a:spcAft>
                <a:spcPts val="0"/>
              </a:spcAft>
              <a:buClr>
                <a:schemeClr val="lt1"/>
              </a:buClr>
              <a:buSzPts val="2200"/>
              <a:buChar char="◦"/>
              <a:defRPr i="1">
                <a:solidFill>
                  <a:schemeClr val="lt1"/>
                </a:solidFill>
              </a:defRPr>
            </a:lvl1pPr>
            <a:lvl2pPr marL="914400" lvl="1" indent="-368300" algn="ctr" rtl="0">
              <a:spcBef>
                <a:spcPts val="1000"/>
              </a:spcBef>
              <a:spcAft>
                <a:spcPts val="0"/>
              </a:spcAft>
              <a:buClr>
                <a:schemeClr val="lt1"/>
              </a:buClr>
              <a:buSzPts val="2200"/>
              <a:buChar char="◦"/>
              <a:defRPr i="1">
                <a:solidFill>
                  <a:schemeClr val="lt1"/>
                </a:solidFill>
              </a:defRPr>
            </a:lvl2pPr>
            <a:lvl3pPr marL="1371600" lvl="2" indent="-368300" algn="ctr" rtl="0">
              <a:spcBef>
                <a:spcPts val="1000"/>
              </a:spcBef>
              <a:spcAft>
                <a:spcPts val="0"/>
              </a:spcAft>
              <a:buClr>
                <a:schemeClr val="lt1"/>
              </a:buClr>
              <a:buSzPts val="2200"/>
              <a:buChar char="◦"/>
              <a:defRPr i="1">
                <a:solidFill>
                  <a:schemeClr val="lt1"/>
                </a:solidFill>
              </a:defRPr>
            </a:lvl3pPr>
            <a:lvl4pPr marL="1828800" lvl="3" indent="-368300" algn="ctr" rtl="0">
              <a:spcBef>
                <a:spcPts val="1000"/>
              </a:spcBef>
              <a:spcAft>
                <a:spcPts val="0"/>
              </a:spcAft>
              <a:buClr>
                <a:schemeClr val="lt1"/>
              </a:buClr>
              <a:buSzPts val="2200"/>
              <a:buChar char="◦"/>
              <a:defRPr i="1">
                <a:solidFill>
                  <a:schemeClr val="lt1"/>
                </a:solidFill>
              </a:defRPr>
            </a:lvl4pPr>
            <a:lvl5pPr marL="2286000" lvl="4" indent="-368300" algn="ctr" rtl="0">
              <a:spcBef>
                <a:spcPts val="1000"/>
              </a:spcBef>
              <a:spcAft>
                <a:spcPts val="0"/>
              </a:spcAft>
              <a:buClr>
                <a:schemeClr val="lt1"/>
              </a:buClr>
              <a:buSzPts val="2200"/>
              <a:buChar char="◦"/>
              <a:defRPr i="1">
                <a:solidFill>
                  <a:schemeClr val="lt1"/>
                </a:solidFill>
              </a:defRPr>
            </a:lvl5pPr>
            <a:lvl6pPr marL="2743200" lvl="5" indent="-368300" algn="ctr" rtl="0">
              <a:spcBef>
                <a:spcPts val="1000"/>
              </a:spcBef>
              <a:spcAft>
                <a:spcPts val="0"/>
              </a:spcAft>
              <a:buClr>
                <a:schemeClr val="lt1"/>
              </a:buClr>
              <a:buSzPts val="2200"/>
              <a:buChar char="◦"/>
              <a:defRPr i="1">
                <a:solidFill>
                  <a:schemeClr val="lt1"/>
                </a:solidFill>
              </a:defRPr>
            </a:lvl6pPr>
            <a:lvl7pPr marL="3200400" lvl="6" indent="-368300" algn="ctr" rtl="0">
              <a:spcBef>
                <a:spcPts val="1000"/>
              </a:spcBef>
              <a:spcAft>
                <a:spcPts val="0"/>
              </a:spcAft>
              <a:buClr>
                <a:schemeClr val="lt1"/>
              </a:buClr>
              <a:buSzPts val="2200"/>
              <a:buChar char="◦"/>
              <a:defRPr i="1">
                <a:solidFill>
                  <a:schemeClr val="lt1"/>
                </a:solidFill>
              </a:defRPr>
            </a:lvl7pPr>
            <a:lvl8pPr marL="3657600" lvl="7" indent="-368300" algn="ctr" rtl="0">
              <a:spcBef>
                <a:spcPts val="1000"/>
              </a:spcBef>
              <a:spcAft>
                <a:spcPts val="0"/>
              </a:spcAft>
              <a:buClr>
                <a:schemeClr val="lt1"/>
              </a:buClr>
              <a:buSzPts val="2200"/>
              <a:buChar char="◦"/>
              <a:defRPr i="1">
                <a:solidFill>
                  <a:schemeClr val="lt1"/>
                </a:solidFill>
              </a:defRPr>
            </a:lvl8pPr>
            <a:lvl9pPr marL="4114800" lvl="8" indent="-368300" algn="ctr">
              <a:spcBef>
                <a:spcPts val="1000"/>
              </a:spcBef>
              <a:spcAft>
                <a:spcPts val="1000"/>
              </a:spcAft>
              <a:buClr>
                <a:schemeClr val="lt1"/>
              </a:buClr>
              <a:buSzPts val="2200"/>
              <a:buChar char="◦"/>
              <a:defRPr i="1">
                <a:solidFill>
                  <a:schemeClr val="lt1"/>
                </a:solidFill>
              </a:defRPr>
            </a:lvl9pPr>
          </a:lstStyle>
          <a:p>
            <a:endParaRPr/>
          </a:p>
        </p:txBody>
      </p:sp>
      <p:sp>
        <p:nvSpPr>
          <p:cNvPr id="19" name="Google Shape;19;p4"/>
          <p:cNvSpPr txBox="1"/>
          <p:nvPr/>
        </p:nvSpPr>
        <p:spPr>
          <a:xfrm>
            <a:off x="3593400" y="1162369"/>
            <a:ext cx="1957200" cy="6537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t" anchorCtr="0">
            <a:noAutofit/>
          </a:bodyPr>
          <a:lstStyle/>
          <a:p>
            <a:pPr marL="0" lvl="0" indent="0" algn="ctr" rtl="0">
              <a:spcBef>
                <a:spcPts val="0"/>
              </a:spcBef>
              <a:spcAft>
                <a:spcPts val="0"/>
              </a:spcAft>
              <a:buNone/>
            </a:pPr>
            <a:r>
              <a:rPr lang="en" sz="7200" b="1">
                <a:solidFill>
                  <a:schemeClr val="lt1"/>
                </a:solidFill>
                <a:latin typeface="Montserrat"/>
                <a:ea typeface="Montserrat"/>
                <a:cs typeface="Montserrat"/>
                <a:sym typeface="Montserrat"/>
              </a:rPr>
              <a:t>“</a:t>
            </a:r>
            <a:endParaRPr sz="7200" b="1">
              <a:solidFill>
                <a:schemeClr val="lt1"/>
              </a:solidFill>
              <a:latin typeface="Montserrat"/>
              <a:ea typeface="Montserrat"/>
              <a:cs typeface="Montserrat"/>
              <a:sym typeface="Montserrat"/>
            </a:endParaRPr>
          </a:p>
        </p:txBody>
      </p:sp>
      <p:sp>
        <p:nvSpPr>
          <p:cNvPr id="20" name="Google Shape;20;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pic>
        <p:nvPicPr>
          <p:cNvPr id="22" name="Google Shape;22;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3" name="Google Shape;23;p5"/>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4" name="Google Shape;24;p5"/>
          <p:cNvSpPr txBox="1">
            <a:spLocks noGrp="1"/>
          </p:cNvSpPr>
          <p:nvPr>
            <p:ph type="body" idx="1"/>
          </p:nvPr>
        </p:nvSpPr>
        <p:spPr>
          <a:xfrm>
            <a:off x="3844325" y="805325"/>
            <a:ext cx="4842600" cy="3548100"/>
          </a:xfrm>
          <a:prstGeom prst="rect">
            <a:avLst/>
          </a:prstGeom>
        </p:spPr>
        <p:txBody>
          <a:bodyPr spcFirstLastPara="1" wrap="square" lIns="0" tIns="0" rIns="0" bIns="0" anchor="ctr" anchorCtr="0">
            <a:noAutofit/>
          </a:bodyPr>
          <a:lstStyle>
            <a:lvl1pPr marL="457200" lvl="0" indent="-368300">
              <a:spcBef>
                <a:spcPts val="600"/>
              </a:spcBef>
              <a:spcAft>
                <a:spcPts val="0"/>
              </a:spcAft>
              <a:buSzPts val="2200"/>
              <a:buChar char="◦"/>
              <a:defRPr/>
            </a:lvl1pPr>
            <a:lvl2pPr marL="914400" lvl="1" indent="-368300">
              <a:spcBef>
                <a:spcPts val="1000"/>
              </a:spcBef>
              <a:spcAft>
                <a:spcPts val="0"/>
              </a:spcAft>
              <a:buSzPts val="2200"/>
              <a:buChar char="◦"/>
              <a:defRPr/>
            </a:lvl2pPr>
            <a:lvl3pPr marL="1371600" lvl="2" indent="-368300">
              <a:spcBef>
                <a:spcPts val="1000"/>
              </a:spcBef>
              <a:spcAft>
                <a:spcPts val="0"/>
              </a:spcAft>
              <a:buSzPts val="2200"/>
              <a:buChar char="◦"/>
              <a:defRPr/>
            </a:lvl3pPr>
            <a:lvl4pPr marL="1828800" lvl="3" indent="-368300">
              <a:spcBef>
                <a:spcPts val="1000"/>
              </a:spcBef>
              <a:spcAft>
                <a:spcPts val="0"/>
              </a:spcAft>
              <a:buSzPts val="2200"/>
              <a:buChar char="◦"/>
              <a:defRPr/>
            </a:lvl4pPr>
            <a:lvl5pPr marL="2286000" lvl="4" indent="-368300">
              <a:spcBef>
                <a:spcPts val="1000"/>
              </a:spcBef>
              <a:spcAft>
                <a:spcPts val="0"/>
              </a:spcAft>
              <a:buSzPts val="2200"/>
              <a:buChar char="◦"/>
              <a:defRPr/>
            </a:lvl5pPr>
            <a:lvl6pPr marL="2743200" lvl="5" indent="-368300">
              <a:spcBef>
                <a:spcPts val="1000"/>
              </a:spcBef>
              <a:spcAft>
                <a:spcPts val="0"/>
              </a:spcAft>
              <a:buSzPts val="2200"/>
              <a:buChar char="◦"/>
              <a:defRPr/>
            </a:lvl6pPr>
            <a:lvl7pPr marL="3200400" lvl="6" indent="-368300">
              <a:spcBef>
                <a:spcPts val="1000"/>
              </a:spcBef>
              <a:spcAft>
                <a:spcPts val="0"/>
              </a:spcAft>
              <a:buSzPts val="2200"/>
              <a:buChar char="◦"/>
              <a:defRPr/>
            </a:lvl7pPr>
            <a:lvl8pPr marL="3657600" lvl="7" indent="-368300">
              <a:spcBef>
                <a:spcPts val="1000"/>
              </a:spcBef>
              <a:spcAft>
                <a:spcPts val="0"/>
              </a:spcAft>
              <a:buSzPts val="2200"/>
              <a:buChar char="◦"/>
              <a:defRPr/>
            </a:lvl8pPr>
            <a:lvl9pPr marL="4114800" lvl="8" indent="-368300">
              <a:spcBef>
                <a:spcPts val="1000"/>
              </a:spcBef>
              <a:spcAft>
                <a:spcPts val="1000"/>
              </a:spcAft>
              <a:buSzPts val="2200"/>
              <a:buChar char="◦"/>
              <a:defRPr/>
            </a:lvl9pPr>
          </a:lstStyle>
          <a:p>
            <a:endParaRPr/>
          </a:p>
        </p:txBody>
      </p:sp>
      <p:sp>
        <p:nvSpPr>
          <p:cNvPr id="25" name="Google Shape;25;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Image">
  <p:cSld name="TITLE_AND_BODY_1">
    <p:bg>
      <p:bgPr>
        <a:gradFill>
          <a:gsLst>
            <a:gs pos="0">
              <a:srgbClr val="8790B9"/>
            </a:gs>
            <a:gs pos="100000">
              <a:srgbClr val="D4ECFF"/>
            </a:gs>
          </a:gsLst>
          <a:lin ang="5400700" scaled="0"/>
        </a:gradFill>
        <a:effectLst/>
      </p:bgPr>
    </p:bg>
    <p:spTree>
      <p:nvGrpSpPr>
        <p:cNvPr id="1" name="Shape 26"/>
        <p:cNvGrpSpPr/>
        <p:nvPr/>
      </p:nvGrpSpPr>
      <p:grpSpPr>
        <a:xfrm>
          <a:off x="0" y="0"/>
          <a:ext cx="0" cy="0"/>
          <a:chOff x="0" y="0"/>
          <a:chExt cx="0" cy="0"/>
        </a:xfrm>
      </p:grpSpPr>
      <p:pic>
        <p:nvPicPr>
          <p:cNvPr id="27" name="Google Shape;27;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8" name="Google Shape;28;p6"/>
          <p:cNvSpPr txBox="1">
            <a:spLocks noGrp="1"/>
          </p:cNvSpPr>
          <p:nvPr>
            <p:ph type="title"/>
          </p:nvPr>
        </p:nvSpPr>
        <p:spPr>
          <a:xfrm>
            <a:off x="699000" y="790150"/>
            <a:ext cx="3494700" cy="828000"/>
          </a:xfrm>
          <a:prstGeom prst="rect">
            <a:avLst/>
          </a:prstGeom>
        </p:spPr>
        <p:txBody>
          <a:bodyPr spcFirstLastPara="1" wrap="square" lIns="0" tIns="0" rIns="0" bIns="0" anchor="b" anchorCtr="0">
            <a:noAutofit/>
          </a:bodyPr>
          <a:lstStyle>
            <a:lvl1pPr lvl="0" rtl="0">
              <a:spcBef>
                <a:spcPts val="0"/>
              </a:spcBef>
              <a:spcAft>
                <a:spcPts val="0"/>
              </a:spcAft>
              <a:buClr>
                <a:schemeClr val="dk1"/>
              </a:buClr>
              <a:buSzPts val="2600"/>
              <a:buNone/>
              <a:defRPr>
                <a:solidFill>
                  <a:schemeClr val="dk1"/>
                </a:solidFill>
              </a:defRPr>
            </a:lvl1pPr>
            <a:lvl2pPr lvl="1" rtl="0">
              <a:spcBef>
                <a:spcPts val="0"/>
              </a:spcBef>
              <a:spcAft>
                <a:spcPts val="0"/>
              </a:spcAft>
              <a:buClr>
                <a:schemeClr val="dk1"/>
              </a:buClr>
              <a:buSzPts val="2600"/>
              <a:buNone/>
              <a:defRPr>
                <a:solidFill>
                  <a:schemeClr val="dk1"/>
                </a:solidFill>
              </a:defRPr>
            </a:lvl2pPr>
            <a:lvl3pPr lvl="2" rtl="0">
              <a:spcBef>
                <a:spcPts val="0"/>
              </a:spcBef>
              <a:spcAft>
                <a:spcPts val="0"/>
              </a:spcAft>
              <a:buClr>
                <a:schemeClr val="dk1"/>
              </a:buClr>
              <a:buSzPts val="2600"/>
              <a:buNone/>
              <a:defRPr>
                <a:solidFill>
                  <a:schemeClr val="dk1"/>
                </a:solidFill>
              </a:defRPr>
            </a:lvl3pPr>
            <a:lvl4pPr lvl="3" rtl="0">
              <a:spcBef>
                <a:spcPts val="0"/>
              </a:spcBef>
              <a:spcAft>
                <a:spcPts val="0"/>
              </a:spcAft>
              <a:buClr>
                <a:schemeClr val="dk1"/>
              </a:buClr>
              <a:buSzPts val="2600"/>
              <a:buNone/>
              <a:defRPr>
                <a:solidFill>
                  <a:schemeClr val="dk1"/>
                </a:solidFill>
              </a:defRPr>
            </a:lvl4pPr>
            <a:lvl5pPr lvl="4" rtl="0">
              <a:spcBef>
                <a:spcPts val="0"/>
              </a:spcBef>
              <a:spcAft>
                <a:spcPts val="0"/>
              </a:spcAft>
              <a:buClr>
                <a:schemeClr val="dk1"/>
              </a:buClr>
              <a:buSzPts val="2600"/>
              <a:buNone/>
              <a:defRPr>
                <a:solidFill>
                  <a:schemeClr val="dk1"/>
                </a:solidFill>
              </a:defRPr>
            </a:lvl5pPr>
            <a:lvl6pPr lvl="5" rtl="0">
              <a:spcBef>
                <a:spcPts val="0"/>
              </a:spcBef>
              <a:spcAft>
                <a:spcPts val="0"/>
              </a:spcAft>
              <a:buClr>
                <a:schemeClr val="dk1"/>
              </a:buClr>
              <a:buSzPts val="2600"/>
              <a:buNone/>
              <a:defRPr>
                <a:solidFill>
                  <a:schemeClr val="dk1"/>
                </a:solidFill>
              </a:defRPr>
            </a:lvl6pPr>
            <a:lvl7pPr lvl="6" rtl="0">
              <a:spcBef>
                <a:spcPts val="0"/>
              </a:spcBef>
              <a:spcAft>
                <a:spcPts val="0"/>
              </a:spcAft>
              <a:buClr>
                <a:schemeClr val="dk1"/>
              </a:buClr>
              <a:buSzPts val="2600"/>
              <a:buNone/>
              <a:defRPr>
                <a:solidFill>
                  <a:schemeClr val="dk1"/>
                </a:solidFill>
              </a:defRPr>
            </a:lvl7pPr>
            <a:lvl8pPr lvl="7" rtl="0">
              <a:spcBef>
                <a:spcPts val="0"/>
              </a:spcBef>
              <a:spcAft>
                <a:spcPts val="0"/>
              </a:spcAft>
              <a:buClr>
                <a:schemeClr val="dk1"/>
              </a:buClr>
              <a:buSzPts val="2600"/>
              <a:buNone/>
              <a:defRPr>
                <a:solidFill>
                  <a:schemeClr val="dk1"/>
                </a:solidFill>
              </a:defRPr>
            </a:lvl8pPr>
            <a:lvl9pPr lvl="8" rtl="0">
              <a:spcBef>
                <a:spcPts val="0"/>
              </a:spcBef>
              <a:spcAft>
                <a:spcPts val="0"/>
              </a:spcAft>
              <a:buClr>
                <a:schemeClr val="dk1"/>
              </a:buClr>
              <a:buSzPts val="2600"/>
              <a:buNone/>
              <a:defRPr>
                <a:solidFill>
                  <a:schemeClr val="dk1"/>
                </a:solidFill>
              </a:defRPr>
            </a:lvl9pPr>
          </a:lstStyle>
          <a:p>
            <a:endParaRPr/>
          </a:p>
        </p:txBody>
      </p:sp>
      <p:sp>
        <p:nvSpPr>
          <p:cNvPr id="29" name="Google Shape;29;p6"/>
          <p:cNvSpPr txBox="1">
            <a:spLocks noGrp="1"/>
          </p:cNvSpPr>
          <p:nvPr>
            <p:ph type="body" idx="1"/>
          </p:nvPr>
        </p:nvSpPr>
        <p:spPr>
          <a:xfrm>
            <a:off x="699000" y="1770225"/>
            <a:ext cx="3494700" cy="25833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a:p>
        </p:txBody>
      </p:sp>
      <p:sp>
        <p:nvSpPr>
          <p:cNvPr id="30" name="Google Shape;30;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gradFill>
          <a:gsLst>
            <a:gs pos="0">
              <a:srgbClr val="46E180"/>
            </a:gs>
            <a:gs pos="100000">
              <a:srgbClr val="B8DF32"/>
            </a:gs>
          </a:gsLst>
          <a:lin ang="5400700" scaled="0"/>
        </a:gradFill>
        <a:effectLst/>
      </p:bgPr>
    </p:bg>
    <p:spTree>
      <p:nvGrpSpPr>
        <p:cNvPr id="1" name="Shape 31"/>
        <p:cNvGrpSpPr/>
        <p:nvPr/>
      </p:nvGrpSpPr>
      <p:grpSpPr>
        <a:xfrm>
          <a:off x="0" y="0"/>
          <a:ext cx="0" cy="0"/>
          <a:chOff x="0" y="0"/>
          <a:chExt cx="0" cy="0"/>
        </a:xfrm>
      </p:grpSpPr>
      <p:pic>
        <p:nvPicPr>
          <p:cNvPr id="32" name="Google Shape;32;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33" name="Google Shape;33;p7"/>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34" name="Google Shape;34;p7"/>
          <p:cNvSpPr txBox="1">
            <a:spLocks noGrp="1"/>
          </p:cNvSpPr>
          <p:nvPr>
            <p:ph type="body" idx="1"/>
          </p:nvPr>
        </p:nvSpPr>
        <p:spPr>
          <a:xfrm>
            <a:off x="3844325" y="805325"/>
            <a:ext cx="2250300" cy="3540600"/>
          </a:xfrm>
          <a:prstGeom prst="rect">
            <a:avLst/>
          </a:prstGeom>
        </p:spPr>
        <p:txBody>
          <a:bodyPr spcFirstLastPara="1" wrap="square" lIns="0" tIns="0" rIns="0" bIns="0" anchor="ctr"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35" name="Google Shape;35;p7"/>
          <p:cNvSpPr txBox="1">
            <a:spLocks noGrp="1"/>
          </p:cNvSpPr>
          <p:nvPr>
            <p:ph type="body" idx="2"/>
          </p:nvPr>
        </p:nvSpPr>
        <p:spPr>
          <a:xfrm>
            <a:off x="6436624" y="805325"/>
            <a:ext cx="2250300" cy="3540600"/>
          </a:xfrm>
          <a:prstGeom prst="rect">
            <a:avLst/>
          </a:prstGeom>
        </p:spPr>
        <p:txBody>
          <a:bodyPr spcFirstLastPara="1" wrap="square" lIns="0" tIns="0" rIns="0" bIns="0" anchor="ctr"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36" name="Google Shape;36;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gradFill>
          <a:gsLst>
            <a:gs pos="0">
              <a:srgbClr val="E61E7F"/>
            </a:gs>
            <a:gs pos="100000">
              <a:srgbClr val="FF9900"/>
            </a:gs>
          </a:gsLst>
          <a:lin ang="5400700" scaled="0"/>
        </a:gradFill>
        <a:effectLst/>
      </p:bgPr>
    </p:bg>
    <p:spTree>
      <p:nvGrpSpPr>
        <p:cNvPr id="1" name="Shape 37"/>
        <p:cNvGrpSpPr/>
        <p:nvPr/>
      </p:nvGrpSpPr>
      <p:grpSpPr>
        <a:xfrm>
          <a:off x="0" y="0"/>
          <a:ext cx="0" cy="0"/>
          <a:chOff x="0" y="0"/>
          <a:chExt cx="0" cy="0"/>
        </a:xfrm>
      </p:grpSpPr>
      <p:pic>
        <p:nvPicPr>
          <p:cNvPr id="38" name="Google Shape;38;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39" name="Google Shape;39;p8"/>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40" name="Google Shape;40;p8"/>
          <p:cNvSpPr txBox="1">
            <a:spLocks noGrp="1"/>
          </p:cNvSpPr>
          <p:nvPr>
            <p:ph type="body" idx="1"/>
          </p:nvPr>
        </p:nvSpPr>
        <p:spPr>
          <a:xfrm>
            <a:off x="3844325" y="797725"/>
            <a:ext cx="1481700" cy="3540600"/>
          </a:xfrm>
          <a:prstGeom prst="rect">
            <a:avLst/>
          </a:prstGeom>
        </p:spPr>
        <p:txBody>
          <a:bodyPr spcFirstLastPara="1" wrap="square" lIns="0" tIns="0" rIns="0" bIns="0" anchor="ctr" anchorCtr="0">
            <a:noAutofit/>
          </a:bodyPr>
          <a:lstStyle>
            <a:lvl1pPr marL="457200" lvl="0" indent="-317500" rtl="0">
              <a:spcBef>
                <a:spcPts val="600"/>
              </a:spcBef>
              <a:spcAft>
                <a:spcPts val="0"/>
              </a:spcAft>
              <a:buSzPts val="1400"/>
              <a:buChar char="◦"/>
              <a:defRPr sz="1400"/>
            </a:lvl1pPr>
            <a:lvl2pPr marL="914400" lvl="1" indent="-317500" rtl="0">
              <a:spcBef>
                <a:spcPts val="1000"/>
              </a:spcBef>
              <a:spcAft>
                <a:spcPts val="0"/>
              </a:spcAft>
              <a:buSzPts val="1400"/>
              <a:buChar char="◦"/>
              <a:defRPr sz="1400"/>
            </a:lvl2pPr>
            <a:lvl3pPr marL="1371600" lvl="2" indent="-317500" rtl="0">
              <a:spcBef>
                <a:spcPts val="1000"/>
              </a:spcBef>
              <a:spcAft>
                <a:spcPts val="0"/>
              </a:spcAft>
              <a:buSzPts val="1400"/>
              <a:buChar char="◦"/>
              <a:defRPr sz="1400"/>
            </a:lvl3pPr>
            <a:lvl4pPr marL="1828800" lvl="3" indent="-317500" rtl="0">
              <a:spcBef>
                <a:spcPts val="1000"/>
              </a:spcBef>
              <a:spcAft>
                <a:spcPts val="0"/>
              </a:spcAft>
              <a:buSzPts val="1400"/>
              <a:buChar char="◦"/>
              <a:defRPr sz="1400"/>
            </a:lvl4pPr>
            <a:lvl5pPr marL="2286000" lvl="4" indent="-317500" rtl="0">
              <a:spcBef>
                <a:spcPts val="1000"/>
              </a:spcBef>
              <a:spcAft>
                <a:spcPts val="0"/>
              </a:spcAft>
              <a:buSzPts val="1400"/>
              <a:buChar char="◦"/>
              <a:defRPr sz="1400"/>
            </a:lvl5pPr>
            <a:lvl6pPr marL="2743200" lvl="5" indent="-317500" rtl="0">
              <a:spcBef>
                <a:spcPts val="1000"/>
              </a:spcBef>
              <a:spcAft>
                <a:spcPts val="0"/>
              </a:spcAft>
              <a:buSzPts val="1400"/>
              <a:buChar char="◦"/>
              <a:defRPr sz="1400"/>
            </a:lvl6pPr>
            <a:lvl7pPr marL="3200400" lvl="6" indent="-317500" rtl="0">
              <a:spcBef>
                <a:spcPts val="1000"/>
              </a:spcBef>
              <a:spcAft>
                <a:spcPts val="0"/>
              </a:spcAft>
              <a:buSzPts val="1400"/>
              <a:buChar char="◦"/>
              <a:defRPr sz="1400"/>
            </a:lvl7pPr>
            <a:lvl8pPr marL="3657600" lvl="7" indent="-317500" rtl="0">
              <a:spcBef>
                <a:spcPts val="1000"/>
              </a:spcBef>
              <a:spcAft>
                <a:spcPts val="0"/>
              </a:spcAft>
              <a:buSzPts val="1400"/>
              <a:buChar char="◦"/>
              <a:defRPr sz="1400"/>
            </a:lvl8pPr>
            <a:lvl9pPr marL="4114800" lvl="8" indent="-317500" rtl="0">
              <a:spcBef>
                <a:spcPts val="1000"/>
              </a:spcBef>
              <a:spcAft>
                <a:spcPts val="1000"/>
              </a:spcAft>
              <a:buSzPts val="1400"/>
              <a:buChar char="◦"/>
              <a:defRPr sz="1400"/>
            </a:lvl9pPr>
          </a:lstStyle>
          <a:p>
            <a:endParaRPr/>
          </a:p>
        </p:txBody>
      </p:sp>
      <p:sp>
        <p:nvSpPr>
          <p:cNvPr id="41" name="Google Shape;41;p8"/>
          <p:cNvSpPr txBox="1">
            <a:spLocks noGrp="1"/>
          </p:cNvSpPr>
          <p:nvPr>
            <p:ph type="body" idx="2"/>
          </p:nvPr>
        </p:nvSpPr>
        <p:spPr>
          <a:xfrm>
            <a:off x="5524777" y="797725"/>
            <a:ext cx="1481700" cy="3540600"/>
          </a:xfrm>
          <a:prstGeom prst="rect">
            <a:avLst/>
          </a:prstGeom>
        </p:spPr>
        <p:txBody>
          <a:bodyPr spcFirstLastPara="1" wrap="square" lIns="0" tIns="0" rIns="0" bIns="0" anchor="ctr" anchorCtr="0">
            <a:noAutofit/>
          </a:bodyPr>
          <a:lstStyle>
            <a:lvl1pPr marL="457200" lvl="0" indent="-317500" rtl="0">
              <a:spcBef>
                <a:spcPts val="600"/>
              </a:spcBef>
              <a:spcAft>
                <a:spcPts val="0"/>
              </a:spcAft>
              <a:buSzPts val="1400"/>
              <a:buChar char="◦"/>
              <a:defRPr sz="1400"/>
            </a:lvl1pPr>
            <a:lvl2pPr marL="914400" lvl="1" indent="-317500" rtl="0">
              <a:spcBef>
                <a:spcPts val="1000"/>
              </a:spcBef>
              <a:spcAft>
                <a:spcPts val="0"/>
              </a:spcAft>
              <a:buSzPts val="1400"/>
              <a:buChar char="◦"/>
              <a:defRPr sz="1400"/>
            </a:lvl2pPr>
            <a:lvl3pPr marL="1371600" lvl="2" indent="-317500" rtl="0">
              <a:spcBef>
                <a:spcPts val="1000"/>
              </a:spcBef>
              <a:spcAft>
                <a:spcPts val="0"/>
              </a:spcAft>
              <a:buSzPts val="1400"/>
              <a:buChar char="◦"/>
              <a:defRPr sz="1400"/>
            </a:lvl3pPr>
            <a:lvl4pPr marL="1828800" lvl="3" indent="-317500" rtl="0">
              <a:spcBef>
                <a:spcPts val="1000"/>
              </a:spcBef>
              <a:spcAft>
                <a:spcPts val="0"/>
              </a:spcAft>
              <a:buSzPts val="1400"/>
              <a:buChar char="◦"/>
              <a:defRPr sz="1400"/>
            </a:lvl4pPr>
            <a:lvl5pPr marL="2286000" lvl="4" indent="-317500" rtl="0">
              <a:spcBef>
                <a:spcPts val="1000"/>
              </a:spcBef>
              <a:spcAft>
                <a:spcPts val="0"/>
              </a:spcAft>
              <a:buSzPts val="1400"/>
              <a:buChar char="◦"/>
              <a:defRPr sz="1400"/>
            </a:lvl5pPr>
            <a:lvl6pPr marL="2743200" lvl="5" indent="-317500" rtl="0">
              <a:spcBef>
                <a:spcPts val="1000"/>
              </a:spcBef>
              <a:spcAft>
                <a:spcPts val="0"/>
              </a:spcAft>
              <a:buSzPts val="1400"/>
              <a:buChar char="◦"/>
              <a:defRPr sz="1400"/>
            </a:lvl6pPr>
            <a:lvl7pPr marL="3200400" lvl="6" indent="-317500" rtl="0">
              <a:spcBef>
                <a:spcPts val="1000"/>
              </a:spcBef>
              <a:spcAft>
                <a:spcPts val="0"/>
              </a:spcAft>
              <a:buSzPts val="1400"/>
              <a:buChar char="◦"/>
              <a:defRPr sz="1400"/>
            </a:lvl7pPr>
            <a:lvl8pPr marL="3657600" lvl="7" indent="-317500" rtl="0">
              <a:spcBef>
                <a:spcPts val="1000"/>
              </a:spcBef>
              <a:spcAft>
                <a:spcPts val="0"/>
              </a:spcAft>
              <a:buSzPts val="1400"/>
              <a:buChar char="◦"/>
              <a:defRPr sz="1400"/>
            </a:lvl8pPr>
            <a:lvl9pPr marL="4114800" lvl="8" indent="-317500" rtl="0">
              <a:spcBef>
                <a:spcPts val="1000"/>
              </a:spcBef>
              <a:spcAft>
                <a:spcPts val="1000"/>
              </a:spcAft>
              <a:buSzPts val="1400"/>
              <a:buChar char="◦"/>
              <a:defRPr sz="1400"/>
            </a:lvl9pPr>
          </a:lstStyle>
          <a:p>
            <a:endParaRPr/>
          </a:p>
        </p:txBody>
      </p:sp>
      <p:sp>
        <p:nvSpPr>
          <p:cNvPr id="42" name="Google Shape;42;p8"/>
          <p:cNvSpPr txBox="1">
            <a:spLocks noGrp="1"/>
          </p:cNvSpPr>
          <p:nvPr>
            <p:ph type="body" idx="3"/>
          </p:nvPr>
        </p:nvSpPr>
        <p:spPr>
          <a:xfrm>
            <a:off x="7205229" y="797725"/>
            <a:ext cx="1481700" cy="3540600"/>
          </a:xfrm>
          <a:prstGeom prst="rect">
            <a:avLst/>
          </a:prstGeom>
        </p:spPr>
        <p:txBody>
          <a:bodyPr spcFirstLastPara="1" wrap="square" lIns="0" tIns="0" rIns="0" bIns="0" anchor="ctr" anchorCtr="0">
            <a:noAutofit/>
          </a:bodyPr>
          <a:lstStyle>
            <a:lvl1pPr marL="457200" lvl="0" indent="-317500" rtl="0">
              <a:spcBef>
                <a:spcPts val="600"/>
              </a:spcBef>
              <a:spcAft>
                <a:spcPts val="0"/>
              </a:spcAft>
              <a:buSzPts val="1400"/>
              <a:buChar char="◦"/>
              <a:defRPr sz="1400"/>
            </a:lvl1pPr>
            <a:lvl2pPr marL="914400" lvl="1" indent="-317500" rtl="0">
              <a:spcBef>
                <a:spcPts val="1000"/>
              </a:spcBef>
              <a:spcAft>
                <a:spcPts val="0"/>
              </a:spcAft>
              <a:buSzPts val="1400"/>
              <a:buChar char="◦"/>
              <a:defRPr sz="1400"/>
            </a:lvl2pPr>
            <a:lvl3pPr marL="1371600" lvl="2" indent="-317500" rtl="0">
              <a:spcBef>
                <a:spcPts val="1000"/>
              </a:spcBef>
              <a:spcAft>
                <a:spcPts val="0"/>
              </a:spcAft>
              <a:buSzPts val="1400"/>
              <a:buChar char="◦"/>
              <a:defRPr sz="1400"/>
            </a:lvl3pPr>
            <a:lvl4pPr marL="1828800" lvl="3" indent="-317500" rtl="0">
              <a:spcBef>
                <a:spcPts val="1000"/>
              </a:spcBef>
              <a:spcAft>
                <a:spcPts val="0"/>
              </a:spcAft>
              <a:buSzPts val="1400"/>
              <a:buChar char="◦"/>
              <a:defRPr sz="1400"/>
            </a:lvl4pPr>
            <a:lvl5pPr marL="2286000" lvl="4" indent="-317500" rtl="0">
              <a:spcBef>
                <a:spcPts val="1000"/>
              </a:spcBef>
              <a:spcAft>
                <a:spcPts val="0"/>
              </a:spcAft>
              <a:buSzPts val="1400"/>
              <a:buChar char="◦"/>
              <a:defRPr sz="1400"/>
            </a:lvl5pPr>
            <a:lvl6pPr marL="2743200" lvl="5" indent="-317500" rtl="0">
              <a:spcBef>
                <a:spcPts val="1000"/>
              </a:spcBef>
              <a:spcAft>
                <a:spcPts val="0"/>
              </a:spcAft>
              <a:buSzPts val="1400"/>
              <a:buChar char="◦"/>
              <a:defRPr sz="1400"/>
            </a:lvl6pPr>
            <a:lvl7pPr marL="3200400" lvl="6" indent="-317500" rtl="0">
              <a:spcBef>
                <a:spcPts val="1000"/>
              </a:spcBef>
              <a:spcAft>
                <a:spcPts val="0"/>
              </a:spcAft>
              <a:buSzPts val="1400"/>
              <a:buChar char="◦"/>
              <a:defRPr sz="1400"/>
            </a:lvl7pPr>
            <a:lvl8pPr marL="3657600" lvl="7" indent="-317500" rtl="0">
              <a:spcBef>
                <a:spcPts val="1000"/>
              </a:spcBef>
              <a:spcAft>
                <a:spcPts val="0"/>
              </a:spcAft>
              <a:buSzPts val="1400"/>
              <a:buChar char="◦"/>
              <a:defRPr sz="1400"/>
            </a:lvl8pPr>
            <a:lvl9pPr marL="4114800" lvl="8" indent="-317500" rtl="0">
              <a:spcBef>
                <a:spcPts val="1000"/>
              </a:spcBef>
              <a:spcAft>
                <a:spcPts val="1000"/>
              </a:spcAft>
              <a:buSzPts val="1400"/>
              <a:buChar char="◦"/>
              <a:defRPr sz="1400"/>
            </a:lvl9pPr>
          </a:lstStyle>
          <a:p>
            <a:endParaRPr/>
          </a:p>
        </p:txBody>
      </p:sp>
      <p:sp>
        <p:nvSpPr>
          <p:cNvPr id="43" name="Google Shape;43;p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gradFill>
          <a:gsLst>
            <a:gs pos="0">
              <a:srgbClr val="FF8700"/>
            </a:gs>
            <a:gs pos="100000">
              <a:srgbClr val="FFD900"/>
            </a:gs>
          </a:gsLst>
          <a:lin ang="5400700" scaled="0"/>
        </a:gradFill>
        <a:effectLst/>
      </p:bgPr>
    </p:bg>
    <p:spTree>
      <p:nvGrpSpPr>
        <p:cNvPr id="1" name="Shape 44"/>
        <p:cNvGrpSpPr/>
        <p:nvPr/>
      </p:nvGrpSpPr>
      <p:grpSpPr>
        <a:xfrm>
          <a:off x="0" y="0"/>
          <a:ext cx="0" cy="0"/>
          <a:chOff x="0" y="0"/>
          <a:chExt cx="0" cy="0"/>
        </a:xfrm>
      </p:grpSpPr>
      <p:pic>
        <p:nvPicPr>
          <p:cNvPr id="45" name="Google Shape;45;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46" name="Google Shape;46;p9"/>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47" name="Google Shape;47;p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gradFill>
          <a:gsLst>
            <a:gs pos="0">
              <a:srgbClr val="8790B9"/>
            </a:gs>
            <a:gs pos="100000">
              <a:srgbClr val="D4ECFF"/>
            </a:gs>
          </a:gsLst>
          <a:lin ang="5400700" scaled="0"/>
        </a:gradFill>
        <a:effectLst/>
      </p:bgPr>
    </p:bg>
    <p:spTree>
      <p:nvGrpSpPr>
        <p:cNvPr id="1" name="Shape 48"/>
        <p:cNvGrpSpPr/>
        <p:nvPr/>
      </p:nvGrpSpPr>
      <p:grpSpPr>
        <a:xfrm>
          <a:off x="0" y="0"/>
          <a:ext cx="0" cy="0"/>
          <a:chOff x="0" y="0"/>
          <a:chExt cx="0" cy="0"/>
        </a:xfrm>
      </p:grpSpPr>
      <p:pic>
        <p:nvPicPr>
          <p:cNvPr id="49" name="Google Shape;49;p10"/>
          <p:cNvPicPr preferRelativeResize="0"/>
          <p:nvPr/>
        </p:nvPicPr>
        <p:blipFill>
          <a:blip r:embed="rId2">
            <a:alphaModFix/>
          </a:blip>
          <a:stretch>
            <a:fillRect/>
          </a:stretch>
        </p:blipFill>
        <p:spPr>
          <a:xfrm>
            <a:off x="0" y="0"/>
            <a:ext cx="9144000" cy="5143500"/>
          </a:xfrm>
          <a:prstGeom prst="rect">
            <a:avLst/>
          </a:prstGeom>
          <a:noFill/>
          <a:ln>
            <a:noFill/>
          </a:ln>
        </p:spPr>
      </p:pic>
      <p:sp>
        <p:nvSpPr>
          <p:cNvPr id="50" name="Google Shape;50;p10"/>
          <p:cNvSpPr txBox="1">
            <a:spLocks noGrp="1"/>
          </p:cNvSpPr>
          <p:nvPr>
            <p:ph type="body" idx="1"/>
          </p:nvPr>
        </p:nvSpPr>
        <p:spPr>
          <a:xfrm>
            <a:off x="457200" y="534577"/>
            <a:ext cx="8229600" cy="393600"/>
          </a:xfrm>
          <a:prstGeom prst="rect">
            <a:avLst/>
          </a:prstGeom>
        </p:spPr>
        <p:txBody>
          <a:bodyPr spcFirstLastPara="1" wrap="square" lIns="0" tIns="0" rIns="0" bIns="0" anchor="ctr" anchorCtr="0">
            <a:noAutofit/>
          </a:bodyPr>
          <a:lstStyle>
            <a:lvl1pPr marL="457200" lvl="0" indent="-228600" algn="ctr">
              <a:spcBef>
                <a:spcPts val="360"/>
              </a:spcBef>
              <a:spcAft>
                <a:spcPts val="1000"/>
              </a:spcAft>
              <a:buClr>
                <a:schemeClr val="lt1"/>
              </a:buClr>
              <a:buSzPts val="1400"/>
              <a:buNone/>
              <a:defRPr sz="1400">
                <a:solidFill>
                  <a:schemeClr val="lt1"/>
                </a:solidFill>
              </a:defRPr>
            </a:lvl1pPr>
          </a:lstStyle>
          <a:p>
            <a:endParaRPr/>
          </a:p>
        </p:txBody>
      </p:sp>
      <p:sp>
        <p:nvSpPr>
          <p:cNvPr id="51" name="Google Shape;51;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rgbClr val="3C78D8"/>
            </a:gs>
            <a:gs pos="100000">
              <a:srgbClr val="00FFFF"/>
            </a:gs>
          </a:gsLst>
          <a:lin ang="54007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99000" y="911700"/>
            <a:ext cx="2020800" cy="33276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lvl1pPr lvl="0">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1pPr>
            <a:lvl2pPr lvl="1">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2pPr>
            <a:lvl3pPr lvl="2">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3pPr>
            <a:lvl4pPr lvl="3">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4pPr>
            <a:lvl5pPr lvl="4">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5pPr>
            <a:lvl6pPr lvl="5">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6pPr>
            <a:lvl7pPr lvl="6">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7pPr>
            <a:lvl8pPr lvl="7">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8pPr>
            <a:lvl9pPr lvl="8">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9pPr>
          </a:lstStyle>
          <a:p>
            <a:endParaRPr/>
          </a:p>
        </p:txBody>
      </p:sp>
      <p:sp>
        <p:nvSpPr>
          <p:cNvPr id="7" name="Google Shape;7;p1"/>
          <p:cNvSpPr txBox="1">
            <a:spLocks noGrp="1"/>
          </p:cNvSpPr>
          <p:nvPr>
            <p:ph type="body" idx="1"/>
          </p:nvPr>
        </p:nvSpPr>
        <p:spPr>
          <a:xfrm>
            <a:off x="3844325" y="805325"/>
            <a:ext cx="4842600" cy="3548100"/>
          </a:xfrm>
          <a:prstGeom prst="rect">
            <a:avLst/>
          </a:prstGeom>
          <a:noFill/>
          <a:ln>
            <a:noFill/>
          </a:ln>
        </p:spPr>
        <p:txBody>
          <a:bodyPr spcFirstLastPara="1" wrap="square" lIns="0" tIns="0" rIns="0" bIns="0" anchor="ctr" anchorCtr="0">
            <a:noAutofit/>
          </a:bodyPr>
          <a:lstStyle>
            <a:lvl1pPr marL="457200" lvl="0" indent="-368300">
              <a:lnSpc>
                <a:spcPct val="115000"/>
              </a:lnSpc>
              <a:spcBef>
                <a:spcPts val="600"/>
              </a:spcBef>
              <a:spcAft>
                <a:spcPts val="0"/>
              </a:spcAft>
              <a:buClr>
                <a:schemeClr val="dk2"/>
              </a:buClr>
              <a:buSzPts val="2200"/>
              <a:buFont typeface="Montserrat Light"/>
              <a:buChar char="◦"/>
              <a:defRPr sz="2200">
                <a:solidFill>
                  <a:schemeClr val="dk1"/>
                </a:solidFill>
                <a:latin typeface="Montserrat Light"/>
                <a:ea typeface="Montserrat Light"/>
                <a:cs typeface="Montserrat Light"/>
                <a:sym typeface="Montserrat Light"/>
              </a:defRPr>
            </a:lvl1pPr>
            <a:lvl2pPr marL="914400" lvl="1" indent="-368300">
              <a:lnSpc>
                <a:spcPct val="115000"/>
              </a:lnSpc>
              <a:spcBef>
                <a:spcPts val="1000"/>
              </a:spcBef>
              <a:spcAft>
                <a:spcPts val="0"/>
              </a:spcAft>
              <a:buClr>
                <a:schemeClr val="dk2"/>
              </a:buClr>
              <a:buSzPts val="2200"/>
              <a:buFont typeface="Montserrat Light"/>
              <a:buChar char="◦"/>
              <a:defRPr sz="2200">
                <a:solidFill>
                  <a:schemeClr val="dk1"/>
                </a:solidFill>
                <a:latin typeface="Montserrat Light"/>
                <a:ea typeface="Montserrat Light"/>
                <a:cs typeface="Montserrat Light"/>
                <a:sym typeface="Montserrat Light"/>
              </a:defRPr>
            </a:lvl2pPr>
            <a:lvl3pPr marL="1371600" lvl="2" indent="-368300">
              <a:lnSpc>
                <a:spcPct val="115000"/>
              </a:lnSpc>
              <a:spcBef>
                <a:spcPts val="1000"/>
              </a:spcBef>
              <a:spcAft>
                <a:spcPts val="0"/>
              </a:spcAft>
              <a:buClr>
                <a:schemeClr val="dk2"/>
              </a:buClr>
              <a:buSzPts val="2200"/>
              <a:buFont typeface="Montserrat Light"/>
              <a:buChar char="◦"/>
              <a:defRPr sz="2200">
                <a:solidFill>
                  <a:schemeClr val="dk1"/>
                </a:solidFill>
                <a:latin typeface="Montserrat Light"/>
                <a:ea typeface="Montserrat Light"/>
                <a:cs typeface="Montserrat Light"/>
                <a:sym typeface="Montserrat Light"/>
              </a:defRPr>
            </a:lvl3pPr>
            <a:lvl4pPr marL="1828800" lvl="3"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4pPr>
            <a:lvl5pPr marL="2286000" lvl="4"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5pPr>
            <a:lvl6pPr marL="2743200" lvl="5"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6pPr>
            <a:lvl7pPr marL="3200400" lvl="6"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7pPr>
            <a:lvl8pPr marL="3657600" lvl="7"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8pPr>
            <a:lvl9pPr marL="4114800" lvl="8" indent="-368300">
              <a:lnSpc>
                <a:spcPct val="115000"/>
              </a:lnSpc>
              <a:spcBef>
                <a:spcPts val="1000"/>
              </a:spcBef>
              <a:spcAft>
                <a:spcPts val="100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200">
                <a:solidFill>
                  <a:schemeClr val="dk2"/>
                </a:solidFill>
                <a:latin typeface="Montserrat Light"/>
                <a:ea typeface="Montserrat Light"/>
                <a:cs typeface="Montserrat Light"/>
                <a:sym typeface="Montserrat Light"/>
              </a:defRPr>
            </a:lvl1pPr>
            <a:lvl2pPr lvl="1" algn="r">
              <a:buNone/>
              <a:defRPr sz="1200">
                <a:solidFill>
                  <a:schemeClr val="dk2"/>
                </a:solidFill>
                <a:latin typeface="Montserrat Light"/>
                <a:ea typeface="Montserrat Light"/>
                <a:cs typeface="Montserrat Light"/>
                <a:sym typeface="Montserrat Light"/>
              </a:defRPr>
            </a:lvl2pPr>
            <a:lvl3pPr lvl="2" algn="r">
              <a:buNone/>
              <a:defRPr sz="1200">
                <a:solidFill>
                  <a:schemeClr val="dk2"/>
                </a:solidFill>
                <a:latin typeface="Montserrat Light"/>
                <a:ea typeface="Montserrat Light"/>
                <a:cs typeface="Montserrat Light"/>
                <a:sym typeface="Montserrat Light"/>
              </a:defRPr>
            </a:lvl3pPr>
            <a:lvl4pPr lvl="3" algn="r">
              <a:buNone/>
              <a:defRPr sz="1200">
                <a:solidFill>
                  <a:schemeClr val="dk2"/>
                </a:solidFill>
                <a:latin typeface="Montserrat Light"/>
                <a:ea typeface="Montserrat Light"/>
                <a:cs typeface="Montserrat Light"/>
                <a:sym typeface="Montserrat Light"/>
              </a:defRPr>
            </a:lvl4pPr>
            <a:lvl5pPr lvl="4" algn="r">
              <a:buNone/>
              <a:defRPr sz="1200">
                <a:solidFill>
                  <a:schemeClr val="dk2"/>
                </a:solidFill>
                <a:latin typeface="Montserrat Light"/>
                <a:ea typeface="Montserrat Light"/>
                <a:cs typeface="Montserrat Light"/>
                <a:sym typeface="Montserrat Light"/>
              </a:defRPr>
            </a:lvl5pPr>
            <a:lvl6pPr lvl="5" algn="r">
              <a:buNone/>
              <a:defRPr sz="1200">
                <a:solidFill>
                  <a:schemeClr val="dk2"/>
                </a:solidFill>
                <a:latin typeface="Montserrat Light"/>
                <a:ea typeface="Montserrat Light"/>
                <a:cs typeface="Montserrat Light"/>
                <a:sym typeface="Montserrat Light"/>
              </a:defRPr>
            </a:lvl6pPr>
            <a:lvl7pPr lvl="6" algn="r">
              <a:buNone/>
              <a:defRPr sz="1200">
                <a:solidFill>
                  <a:schemeClr val="dk2"/>
                </a:solidFill>
                <a:latin typeface="Montserrat Light"/>
                <a:ea typeface="Montserrat Light"/>
                <a:cs typeface="Montserrat Light"/>
                <a:sym typeface="Montserrat Light"/>
              </a:defRPr>
            </a:lvl7pPr>
            <a:lvl8pPr lvl="7" algn="r">
              <a:buNone/>
              <a:defRPr sz="1200">
                <a:solidFill>
                  <a:schemeClr val="dk2"/>
                </a:solidFill>
                <a:latin typeface="Montserrat Light"/>
                <a:ea typeface="Montserrat Light"/>
                <a:cs typeface="Montserrat Light"/>
                <a:sym typeface="Montserrat Light"/>
              </a:defRPr>
            </a:lvl8pPr>
            <a:lvl9pPr lvl="8" algn="r">
              <a:buNone/>
              <a:defRPr sz="1200">
                <a:solidFill>
                  <a:schemeClr val="dk2"/>
                </a:solidFill>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hyperlink" Target="https://s3.amazonaws.com/cdn-origin-etr.akc.org/wp-content/uploads/2019/05/13104244/Create-Your-Own-Podcast-Directions.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slidescarnival.com/"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hwTYDnFUfA8"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npr.org/2017/12/27/573739653/the-haunting-effects-of-going-days-without-sleep"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hyperlink" Target="https://www.shabamshow.com/season-1-episode-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
        <p:cNvGrpSpPr/>
        <p:nvPr/>
      </p:nvGrpSpPr>
      <p:grpSpPr>
        <a:xfrm>
          <a:off x="0" y="0"/>
          <a:ext cx="0" cy="0"/>
          <a:chOff x="0" y="0"/>
          <a:chExt cx="0" cy="0"/>
        </a:xfrm>
      </p:grpSpPr>
      <p:sp>
        <p:nvSpPr>
          <p:cNvPr id="62" name="Google Shape;62;p13"/>
          <p:cNvSpPr txBox="1">
            <a:spLocks noGrp="1"/>
          </p:cNvSpPr>
          <p:nvPr>
            <p:ph type="title" idx="4294967295"/>
          </p:nvPr>
        </p:nvSpPr>
        <p:spPr>
          <a:xfrm>
            <a:off x="4528375" y="289325"/>
            <a:ext cx="3952200" cy="1253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200"/>
              <a:t>DOGS THAT CHANGED SOCIETY</a:t>
            </a:r>
            <a:endParaRPr sz="2200"/>
          </a:p>
        </p:txBody>
      </p:sp>
      <p:sp>
        <p:nvSpPr>
          <p:cNvPr id="63" name="Google Shape;63;p1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a:t>
            </a:fld>
            <a:endParaRPr/>
          </a:p>
        </p:txBody>
      </p:sp>
      <p:pic>
        <p:nvPicPr>
          <p:cNvPr id="64" name="Google Shape;64;p13"/>
          <p:cNvPicPr preferRelativeResize="0"/>
          <p:nvPr/>
        </p:nvPicPr>
        <p:blipFill>
          <a:blip r:embed="rId4">
            <a:alphaModFix/>
          </a:blip>
          <a:stretch>
            <a:fillRect/>
          </a:stretch>
        </p:blipFill>
        <p:spPr>
          <a:xfrm>
            <a:off x="7972425" y="3937650"/>
            <a:ext cx="629850" cy="629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8"/>
        <p:cNvGrpSpPr/>
        <p:nvPr/>
      </p:nvGrpSpPr>
      <p:grpSpPr>
        <a:xfrm>
          <a:off x="0" y="0"/>
          <a:ext cx="0" cy="0"/>
          <a:chOff x="0" y="0"/>
          <a:chExt cx="0" cy="0"/>
        </a:xfrm>
      </p:grpSpPr>
      <p:pic>
        <p:nvPicPr>
          <p:cNvPr id="149" name="Google Shape;149;p22"/>
          <p:cNvPicPr preferRelativeResize="0"/>
          <p:nvPr/>
        </p:nvPicPr>
        <p:blipFill rotWithShape="1">
          <a:blip r:embed="rId3">
            <a:alphaModFix/>
          </a:blip>
          <a:srcRect l="13202" r="13202"/>
          <a:stretch/>
        </p:blipFill>
        <p:spPr>
          <a:xfrm>
            <a:off x="4271550" y="442450"/>
            <a:ext cx="4883159" cy="4420647"/>
          </a:xfrm>
          <a:custGeom>
            <a:avLst/>
            <a:gdLst/>
            <a:ahLst/>
            <a:cxnLst/>
            <a:rect l="l" t="t" r="r" b="b"/>
            <a:pathLst>
              <a:path w="21594" h="21530" extrusionOk="0">
                <a:moveTo>
                  <a:pt x="17370" y="1"/>
                </a:moveTo>
                <a:cubicBezTo>
                  <a:pt x="16884" y="-13"/>
                  <a:pt x="16382" y="125"/>
                  <a:pt x="15903" y="161"/>
                </a:cubicBezTo>
                <a:cubicBezTo>
                  <a:pt x="14936" y="375"/>
                  <a:pt x="13965" y="551"/>
                  <a:pt x="13012" y="830"/>
                </a:cubicBezTo>
                <a:cubicBezTo>
                  <a:pt x="11214" y="1421"/>
                  <a:pt x="9372" y="1812"/>
                  <a:pt x="7583" y="2438"/>
                </a:cubicBezTo>
                <a:cubicBezTo>
                  <a:pt x="5948" y="2899"/>
                  <a:pt x="4430" y="3724"/>
                  <a:pt x="2932" y="4558"/>
                </a:cubicBezTo>
                <a:cubicBezTo>
                  <a:pt x="2631" y="4758"/>
                  <a:pt x="2343" y="4977"/>
                  <a:pt x="2045" y="5184"/>
                </a:cubicBezTo>
                <a:cubicBezTo>
                  <a:pt x="1874" y="5342"/>
                  <a:pt x="1559" y="5383"/>
                  <a:pt x="1513" y="5659"/>
                </a:cubicBezTo>
                <a:cubicBezTo>
                  <a:pt x="1373" y="6413"/>
                  <a:pt x="1656" y="7167"/>
                  <a:pt x="1880" y="7873"/>
                </a:cubicBezTo>
                <a:lnTo>
                  <a:pt x="1835" y="7915"/>
                </a:lnTo>
                <a:cubicBezTo>
                  <a:pt x="2115" y="8179"/>
                  <a:pt x="1880" y="8413"/>
                  <a:pt x="2142" y="8463"/>
                </a:cubicBezTo>
                <a:cubicBezTo>
                  <a:pt x="1887" y="8918"/>
                  <a:pt x="133" y="9281"/>
                  <a:pt x="281" y="9836"/>
                </a:cubicBezTo>
                <a:lnTo>
                  <a:pt x="188" y="9902"/>
                </a:lnTo>
                <a:cubicBezTo>
                  <a:pt x="209" y="10068"/>
                  <a:pt x="184" y="10237"/>
                  <a:pt x="113" y="10385"/>
                </a:cubicBezTo>
                <a:lnTo>
                  <a:pt x="176" y="10546"/>
                </a:lnTo>
                <a:cubicBezTo>
                  <a:pt x="117" y="10641"/>
                  <a:pt x="-4" y="10690"/>
                  <a:pt x="0" y="10822"/>
                </a:cubicBezTo>
                <a:cubicBezTo>
                  <a:pt x="33" y="11023"/>
                  <a:pt x="-6" y="11339"/>
                  <a:pt x="225" y="11399"/>
                </a:cubicBezTo>
                <a:cubicBezTo>
                  <a:pt x="214" y="11650"/>
                  <a:pt x="482" y="11777"/>
                  <a:pt x="360" y="12034"/>
                </a:cubicBezTo>
                <a:lnTo>
                  <a:pt x="495" y="12051"/>
                </a:lnTo>
                <a:cubicBezTo>
                  <a:pt x="608" y="12182"/>
                  <a:pt x="693" y="12344"/>
                  <a:pt x="742" y="12517"/>
                </a:cubicBezTo>
                <a:lnTo>
                  <a:pt x="858" y="12542"/>
                </a:lnTo>
                <a:lnTo>
                  <a:pt x="1053" y="13131"/>
                </a:lnTo>
                <a:lnTo>
                  <a:pt x="1165" y="13185"/>
                </a:lnTo>
                <a:cubicBezTo>
                  <a:pt x="1142" y="13308"/>
                  <a:pt x="1067" y="13365"/>
                  <a:pt x="1150" y="13503"/>
                </a:cubicBezTo>
                <a:cubicBezTo>
                  <a:pt x="1204" y="13609"/>
                  <a:pt x="1187" y="13762"/>
                  <a:pt x="1195" y="13894"/>
                </a:cubicBezTo>
                <a:cubicBezTo>
                  <a:pt x="1166" y="14250"/>
                  <a:pt x="1218" y="14605"/>
                  <a:pt x="1468" y="14855"/>
                </a:cubicBezTo>
                <a:cubicBezTo>
                  <a:pt x="1639" y="14850"/>
                  <a:pt x="1798" y="14844"/>
                  <a:pt x="1977" y="14929"/>
                </a:cubicBezTo>
                <a:lnTo>
                  <a:pt x="1974" y="14938"/>
                </a:lnTo>
                <a:cubicBezTo>
                  <a:pt x="2150" y="15034"/>
                  <a:pt x="2358" y="15116"/>
                  <a:pt x="2307" y="15379"/>
                </a:cubicBezTo>
                <a:cubicBezTo>
                  <a:pt x="2468" y="15614"/>
                  <a:pt x="2524" y="15956"/>
                  <a:pt x="2756" y="16097"/>
                </a:cubicBezTo>
                <a:cubicBezTo>
                  <a:pt x="2812" y="16263"/>
                  <a:pt x="3073" y="16868"/>
                  <a:pt x="2704" y="16608"/>
                </a:cubicBezTo>
                <a:lnTo>
                  <a:pt x="2558" y="16653"/>
                </a:lnTo>
                <a:lnTo>
                  <a:pt x="2651" y="16810"/>
                </a:lnTo>
                <a:cubicBezTo>
                  <a:pt x="2577" y="16895"/>
                  <a:pt x="2521" y="16850"/>
                  <a:pt x="2464" y="16793"/>
                </a:cubicBezTo>
                <a:lnTo>
                  <a:pt x="2386" y="16934"/>
                </a:lnTo>
                <a:cubicBezTo>
                  <a:pt x="2165" y="16903"/>
                  <a:pt x="2216" y="17199"/>
                  <a:pt x="1925" y="17214"/>
                </a:cubicBezTo>
                <a:lnTo>
                  <a:pt x="1985" y="17383"/>
                </a:lnTo>
                <a:cubicBezTo>
                  <a:pt x="1925" y="17484"/>
                  <a:pt x="1849" y="17431"/>
                  <a:pt x="1779" y="17424"/>
                </a:cubicBezTo>
                <a:lnTo>
                  <a:pt x="1689" y="17495"/>
                </a:lnTo>
                <a:cubicBezTo>
                  <a:pt x="1571" y="17444"/>
                  <a:pt x="1532" y="17331"/>
                  <a:pt x="1491" y="17218"/>
                </a:cubicBezTo>
                <a:lnTo>
                  <a:pt x="1401" y="17218"/>
                </a:lnTo>
                <a:lnTo>
                  <a:pt x="1382" y="17284"/>
                </a:lnTo>
                <a:cubicBezTo>
                  <a:pt x="1318" y="17309"/>
                  <a:pt x="1242" y="17292"/>
                  <a:pt x="1191" y="17363"/>
                </a:cubicBezTo>
                <a:cubicBezTo>
                  <a:pt x="1100" y="17484"/>
                  <a:pt x="946" y="17434"/>
                  <a:pt x="828" y="17499"/>
                </a:cubicBezTo>
                <a:cubicBezTo>
                  <a:pt x="654" y="17586"/>
                  <a:pt x="520" y="17454"/>
                  <a:pt x="401" y="17717"/>
                </a:cubicBezTo>
                <a:lnTo>
                  <a:pt x="319" y="17697"/>
                </a:lnTo>
                <a:lnTo>
                  <a:pt x="184" y="17829"/>
                </a:lnTo>
                <a:cubicBezTo>
                  <a:pt x="202" y="17908"/>
                  <a:pt x="215" y="17990"/>
                  <a:pt x="225" y="18072"/>
                </a:cubicBezTo>
                <a:lnTo>
                  <a:pt x="341" y="18072"/>
                </a:lnTo>
                <a:lnTo>
                  <a:pt x="259" y="18138"/>
                </a:lnTo>
                <a:lnTo>
                  <a:pt x="251" y="18328"/>
                </a:lnTo>
                <a:lnTo>
                  <a:pt x="158" y="18422"/>
                </a:lnTo>
                <a:cubicBezTo>
                  <a:pt x="269" y="18526"/>
                  <a:pt x="451" y="18375"/>
                  <a:pt x="390" y="18645"/>
                </a:cubicBezTo>
                <a:cubicBezTo>
                  <a:pt x="389" y="18803"/>
                  <a:pt x="416" y="18924"/>
                  <a:pt x="259" y="18987"/>
                </a:cubicBezTo>
                <a:cubicBezTo>
                  <a:pt x="181" y="19205"/>
                  <a:pt x="505" y="19177"/>
                  <a:pt x="416" y="19590"/>
                </a:cubicBezTo>
                <a:cubicBezTo>
                  <a:pt x="439" y="19631"/>
                  <a:pt x="457" y="19714"/>
                  <a:pt x="543" y="19668"/>
                </a:cubicBezTo>
                <a:lnTo>
                  <a:pt x="716" y="20014"/>
                </a:lnTo>
                <a:lnTo>
                  <a:pt x="697" y="20039"/>
                </a:lnTo>
                <a:lnTo>
                  <a:pt x="914" y="20126"/>
                </a:lnTo>
                <a:lnTo>
                  <a:pt x="981" y="20352"/>
                </a:lnTo>
                <a:lnTo>
                  <a:pt x="719" y="20629"/>
                </a:lnTo>
                <a:cubicBezTo>
                  <a:pt x="855" y="20707"/>
                  <a:pt x="968" y="20650"/>
                  <a:pt x="1094" y="20621"/>
                </a:cubicBezTo>
                <a:lnTo>
                  <a:pt x="1273" y="21025"/>
                </a:lnTo>
                <a:lnTo>
                  <a:pt x="1112" y="21371"/>
                </a:lnTo>
                <a:cubicBezTo>
                  <a:pt x="1000" y="21343"/>
                  <a:pt x="880" y="21385"/>
                  <a:pt x="805" y="21482"/>
                </a:cubicBezTo>
                <a:cubicBezTo>
                  <a:pt x="943" y="21587"/>
                  <a:pt x="1097" y="21487"/>
                  <a:pt x="1251" y="21487"/>
                </a:cubicBezTo>
                <a:cubicBezTo>
                  <a:pt x="1507" y="21467"/>
                  <a:pt x="1774" y="21558"/>
                  <a:pt x="2015" y="21412"/>
                </a:cubicBezTo>
                <a:lnTo>
                  <a:pt x="2153" y="21190"/>
                </a:lnTo>
                <a:lnTo>
                  <a:pt x="2191" y="21313"/>
                </a:lnTo>
                <a:lnTo>
                  <a:pt x="2801" y="21218"/>
                </a:lnTo>
                <a:lnTo>
                  <a:pt x="2857" y="21120"/>
                </a:lnTo>
                <a:cubicBezTo>
                  <a:pt x="2993" y="21107"/>
                  <a:pt x="3118" y="21187"/>
                  <a:pt x="3250" y="21120"/>
                </a:cubicBezTo>
                <a:cubicBezTo>
                  <a:pt x="3434" y="21072"/>
                  <a:pt x="3626" y="21119"/>
                  <a:pt x="3722" y="20893"/>
                </a:cubicBezTo>
                <a:cubicBezTo>
                  <a:pt x="3894" y="21132"/>
                  <a:pt x="4263" y="20685"/>
                  <a:pt x="4539" y="20765"/>
                </a:cubicBezTo>
                <a:lnTo>
                  <a:pt x="4681" y="20596"/>
                </a:lnTo>
                <a:lnTo>
                  <a:pt x="4808" y="20666"/>
                </a:lnTo>
                <a:lnTo>
                  <a:pt x="4973" y="20559"/>
                </a:lnTo>
                <a:cubicBezTo>
                  <a:pt x="5158" y="20589"/>
                  <a:pt x="5320" y="20477"/>
                  <a:pt x="5493" y="20418"/>
                </a:cubicBezTo>
                <a:cubicBezTo>
                  <a:pt x="5666" y="20360"/>
                  <a:pt x="5862" y="20363"/>
                  <a:pt x="5980" y="20241"/>
                </a:cubicBezTo>
                <a:cubicBezTo>
                  <a:pt x="6276" y="20129"/>
                  <a:pt x="6546" y="20175"/>
                  <a:pt x="6811" y="20031"/>
                </a:cubicBezTo>
                <a:cubicBezTo>
                  <a:pt x="6883" y="19970"/>
                  <a:pt x="6972" y="19936"/>
                  <a:pt x="7062" y="19936"/>
                </a:cubicBezTo>
                <a:cubicBezTo>
                  <a:pt x="7253" y="19940"/>
                  <a:pt x="7436" y="19858"/>
                  <a:pt x="7571" y="19709"/>
                </a:cubicBezTo>
                <a:cubicBezTo>
                  <a:pt x="7822" y="19730"/>
                  <a:pt x="7976" y="19694"/>
                  <a:pt x="8156" y="19519"/>
                </a:cubicBezTo>
                <a:lnTo>
                  <a:pt x="8294" y="19573"/>
                </a:lnTo>
                <a:cubicBezTo>
                  <a:pt x="8982" y="19370"/>
                  <a:pt x="9709" y="19307"/>
                  <a:pt x="10376" y="19016"/>
                </a:cubicBezTo>
                <a:cubicBezTo>
                  <a:pt x="11004" y="18667"/>
                  <a:pt x="11627" y="18292"/>
                  <a:pt x="12282" y="18002"/>
                </a:cubicBezTo>
                <a:cubicBezTo>
                  <a:pt x="12903" y="17677"/>
                  <a:pt x="13589" y="17568"/>
                  <a:pt x="14240" y="17342"/>
                </a:cubicBezTo>
                <a:cubicBezTo>
                  <a:pt x="15203" y="16923"/>
                  <a:pt x="16166" y="16527"/>
                  <a:pt x="17153" y="16167"/>
                </a:cubicBezTo>
                <a:cubicBezTo>
                  <a:pt x="17149" y="16125"/>
                  <a:pt x="17147" y="16086"/>
                  <a:pt x="17142" y="16039"/>
                </a:cubicBezTo>
                <a:lnTo>
                  <a:pt x="17501" y="15911"/>
                </a:lnTo>
                <a:lnTo>
                  <a:pt x="17423" y="15804"/>
                </a:lnTo>
                <a:cubicBezTo>
                  <a:pt x="17091" y="15877"/>
                  <a:pt x="16801" y="16059"/>
                  <a:pt x="16464" y="16084"/>
                </a:cubicBezTo>
                <a:lnTo>
                  <a:pt x="16457" y="16064"/>
                </a:lnTo>
                <a:lnTo>
                  <a:pt x="16704" y="15952"/>
                </a:lnTo>
                <a:lnTo>
                  <a:pt x="16584" y="15866"/>
                </a:lnTo>
                <a:cubicBezTo>
                  <a:pt x="17573" y="15348"/>
                  <a:pt x="18615" y="14965"/>
                  <a:pt x="19688" y="14727"/>
                </a:cubicBezTo>
                <a:lnTo>
                  <a:pt x="19714" y="14793"/>
                </a:lnTo>
                <a:cubicBezTo>
                  <a:pt x="19909" y="14769"/>
                  <a:pt x="20086" y="14662"/>
                  <a:pt x="20212" y="14496"/>
                </a:cubicBezTo>
                <a:cubicBezTo>
                  <a:pt x="20334" y="14510"/>
                  <a:pt x="20451" y="14548"/>
                  <a:pt x="20561" y="14480"/>
                </a:cubicBezTo>
                <a:lnTo>
                  <a:pt x="20343" y="14480"/>
                </a:lnTo>
                <a:lnTo>
                  <a:pt x="20448" y="14356"/>
                </a:lnTo>
                <a:lnTo>
                  <a:pt x="20538" y="14356"/>
                </a:lnTo>
                <a:cubicBezTo>
                  <a:pt x="20253" y="14229"/>
                  <a:pt x="20197" y="13893"/>
                  <a:pt x="20051" y="13622"/>
                </a:cubicBezTo>
                <a:cubicBezTo>
                  <a:pt x="19967" y="13570"/>
                  <a:pt x="19894" y="13718"/>
                  <a:pt x="19767" y="13647"/>
                </a:cubicBezTo>
                <a:lnTo>
                  <a:pt x="20040" y="13531"/>
                </a:lnTo>
                <a:cubicBezTo>
                  <a:pt x="19878" y="13069"/>
                  <a:pt x="20245" y="13217"/>
                  <a:pt x="20467" y="12962"/>
                </a:cubicBezTo>
                <a:lnTo>
                  <a:pt x="20415" y="12892"/>
                </a:lnTo>
                <a:lnTo>
                  <a:pt x="19909" y="13111"/>
                </a:lnTo>
                <a:lnTo>
                  <a:pt x="19857" y="12966"/>
                </a:lnTo>
                <a:cubicBezTo>
                  <a:pt x="20093" y="12672"/>
                  <a:pt x="20491" y="12650"/>
                  <a:pt x="20737" y="12377"/>
                </a:cubicBezTo>
                <a:lnTo>
                  <a:pt x="20684" y="12319"/>
                </a:lnTo>
                <a:lnTo>
                  <a:pt x="20576" y="12426"/>
                </a:lnTo>
                <a:lnTo>
                  <a:pt x="20418" y="12426"/>
                </a:lnTo>
                <a:lnTo>
                  <a:pt x="20317" y="12500"/>
                </a:lnTo>
                <a:cubicBezTo>
                  <a:pt x="20251" y="12283"/>
                  <a:pt x="20724" y="12293"/>
                  <a:pt x="20680" y="12047"/>
                </a:cubicBezTo>
                <a:cubicBezTo>
                  <a:pt x="20989" y="11848"/>
                  <a:pt x="21286" y="11688"/>
                  <a:pt x="21594" y="11519"/>
                </a:cubicBezTo>
                <a:lnTo>
                  <a:pt x="21594" y="9115"/>
                </a:lnTo>
                <a:lnTo>
                  <a:pt x="21463" y="9094"/>
                </a:lnTo>
                <a:cubicBezTo>
                  <a:pt x="21502" y="8998"/>
                  <a:pt x="21515" y="8912"/>
                  <a:pt x="21594" y="8871"/>
                </a:cubicBezTo>
                <a:lnTo>
                  <a:pt x="21594" y="8801"/>
                </a:lnTo>
                <a:cubicBezTo>
                  <a:pt x="21461" y="8725"/>
                  <a:pt x="21313" y="8671"/>
                  <a:pt x="21235" y="8513"/>
                </a:cubicBezTo>
                <a:cubicBezTo>
                  <a:pt x="21261" y="8386"/>
                  <a:pt x="21308" y="8261"/>
                  <a:pt x="21279" y="8129"/>
                </a:cubicBezTo>
                <a:cubicBezTo>
                  <a:pt x="21068" y="8070"/>
                  <a:pt x="20918" y="7953"/>
                  <a:pt x="20879" y="7688"/>
                </a:cubicBezTo>
                <a:cubicBezTo>
                  <a:pt x="20538" y="7714"/>
                  <a:pt x="20190" y="7654"/>
                  <a:pt x="19823" y="7717"/>
                </a:cubicBezTo>
                <a:cubicBezTo>
                  <a:pt x="19632" y="7551"/>
                  <a:pt x="19445" y="7721"/>
                  <a:pt x="19261" y="7758"/>
                </a:cubicBezTo>
                <a:cubicBezTo>
                  <a:pt x="19199" y="7853"/>
                  <a:pt x="19235" y="8016"/>
                  <a:pt x="19078" y="7993"/>
                </a:cubicBezTo>
                <a:lnTo>
                  <a:pt x="19003" y="7816"/>
                </a:lnTo>
                <a:lnTo>
                  <a:pt x="18793" y="7902"/>
                </a:lnTo>
                <a:cubicBezTo>
                  <a:pt x="18724" y="7878"/>
                  <a:pt x="18676" y="7765"/>
                  <a:pt x="18587" y="7869"/>
                </a:cubicBezTo>
                <a:cubicBezTo>
                  <a:pt x="18583" y="7908"/>
                  <a:pt x="18580" y="7959"/>
                  <a:pt x="18572" y="8026"/>
                </a:cubicBezTo>
                <a:lnTo>
                  <a:pt x="18445" y="8080"/>
                </a:lnTo>
                <a:lnTo>
                  <a:pt x="18303" y="7873"/>
                </a:lnTo>
                <a:cubicBezTo>
                  <a:pt x="18210" y="7831"/>
                  <a:pt x="18174" y="7910"/>
                  <a:pt x="18119" y="7939"/>
                </a:cubicBezTo>
                <a:cubicBezTo>
                  <a:pt x="17974" y="7983"/>
                  <a:pt x="17828" y="8018"/>
                  <a:pt x="17685" y="8071"/>
                </a:cubicBezTo>
                <a:cubicBezTo>
                  <a:pt x="17542" y="8155"/>
                  <a:pt x="17441" y="8027"/>
                  <a:pt x="17299" y="8001"/>
                </a:cubicBezTo>
                <a:lnTo>
                  <a:pt x="17164" y="8063"/>
                </a:lnTo>
                <a:cubicBezTo>
                  <a:pt x="17166" y="7961"/>
                  <a:pt x="17298" y="7913"/>
                  <a:pt x="17367" y="7869"/>
                </a:cubicBezTo>
                <a:cubicBezTo>
                  <a:pt x="17662" y="7708"/>
                  <a:pt x="17895" y="7451"/>
                  <a:pt x="18168" y="7246"/>
                </a:cubicBezTo>
                <a:cubicBezTo>
                  <a:pt x="18163" y="7206"/>
                  <a:pt x="18159" y="7181"/>
                  <a:pt x="18153" y="7135"/>
                </a:cubicBezTo>
                <a:cubicBezTo>
                  <a:pt x="18236" y="7054"/>
                  <a:pt x="18245" y="6948"/>
                  <a:pt x="18194" y="6822"/>
                </a:cubicBezTo>
                <a:cubicBezTo>
                  <a:pt x="18223" y="6187"/>
                  <a:pt x="18322" y="5599"/>
                  <a:pt x="18366" y="4933"/>
                </a:cubicBezTo>
                <a:cubicBezTo>
                  <a:pt x="18746" y="4518"/>
                  <a:pt x="19340" y="4464"/>
                  <a:pt x="19553" y="3877"/>
                </a:cubicBezTo>
                <a:cubicBezTo>
                  <a:pt x="19492" y="3738"/>
                  <a:pt x="19290" y="3893"/>
                  <a:pt x="19220" y="3733"/>
                </a:cubicBezTo>
                <a:cubicBezTo>
                  <a:pt x="19348" y="3563"/>
                  <a:pt x="19579" y="3619"/>
                  <a:pt x="19722" y="3473"/>
                </a:cubicBezTo>
                <a:cubicBezTo>
                  <a:pt x="19682" y="3340"/>
                  <a:pt x="19540" y="3426"/>
                  <a:pt x="19482" y="3320"/>
                </a:cubicBezTo>
                <a:cubicBezTo>
                  <a:pt x="19498" y="3149"/>
                  <a:pt x="19709" y="3150"/>
                  <a:pt x="19752" y="2995"/>
                </a:cubicBezTo>
                <a:cubicBezTo>
                  <a:pt x="19681" y="2935"/>
                  <a:pt x="19679" y="2936"/>
                  <a:pt x="19527" y="2978"/>
                </a:cubicBezTo>
                <a:lnTo>
                  <a:pt x="19415" y="2900"/>
                </a:lnTo>
                <a:cubicBezTo>
                  <a:pt x="19419" y="2726"/>
                  <a:pt x="19665" y="2804"/>
                  <a:pt x="19572" y="2537"/>
                </a:cubicBezTo>
                <a:lnTo>
                  <a:pt x="19284" y="2380"/>
                </a:lnTo>
                <a:cubicBezTo>
                  <a:pt x="19281" y="2235"/>
                  <a:pt x="19559" y="2244"/>
                  <a:pt x="19475" y="2063"/>
                </a:cubicBezTo>
                <a:cubicBezTo>
                  <a:pt x="19395" y="2030"/>
                  <a:pt x="19286" y="2124"/>
                  <a:pt x="19235" y="1980"/>
                </a:cubicBezTo>
                <a:lnTo>
                  <a:pt x="19321" y="1881"/>
                </a:lnTo>
                <a:cubicBezTo>
                  <a:pt x="19211" y="1776"/>
                  <a:pt x="19121" y="1662"/>
                  <a:pt x="19231" y="1485"/>
                </a:cubicBezTo>
                <a:lnTo>
                  <a:pt x="19097" y="1345"/>
                </a:lnTo>
                <a:cubicBezTo>
                  <a:pt x="19123" y="1222"/>
                  <a:pt x="19283" y="1319"/>
                  <a:pt x="19317" y="1176"/>
                </a:cubicBezTo>
                <a:cubicBezTo>
                  <a:pt x="18864" y="1160"/>
                  <a:pt x="19085" y="1002"/>
                  <a:pt x="18861" y="755"/>
                </a:cubicBezTo>
                <a:cubicBezTo>
                  <a:pt x="18832" y="770"/>
                  <a:pt x="18798" y="774"/>
                  <a:pt x="18767" y="768"/>
                </a:cubicBezTo>
                <a:lnTo>
                  <a:pt x="18636" y="533"/>
                </a:lnTo>
                <a:lnTo>
                  <a:pt x="18617" y="541"/>
                </a:lnTo>
                <a:cubicBezTo>
                  <a:pt x="18600" y="342"/>
                  <a:pt x="18594" y="233"/>
                  <a:pt x="18396" y="182"/>
                </a:cubicBezTo>
                <a:cubicBezTo>
                  <a:pt x="18226" y="139"/>
                  <a:pt x="18063" y="1"/>
                  <a:pt x="17850" y="75"/>
                </a:cubicBezTo>
                <a:cubicBezTo>
                  <a:pt x="17692" y="27"/>
                  <a:pt x="17533" y="5"/>
                  <a:pt x="17370" y="1"/>
                </a:cubicBezTo>
                <a:close/>
              </a:path>
            </a:pathLst>
          </a:custGeom>
          <a:noFill/>
          <a:ln>
            <a:noFill/>
          </a:ln>
        </p:spPr>
      </p:pic>
      <p:sp>
        <p:nvSpPr>
          <p:cNvPr id="150" name="Google Shape;150;p22"/>
          <p:cNvSpPr txBox="1">
            <a:spLocks noGrp="1"/>
          </p:cNvSpPr>
          <p:nvPr>
            <p:ph type="title"/>
          </p:nvPr>
        </p:nvSpPr>
        <p:spPr>
          <a:xfrm>
            <a:off x="699000" y="300975"/>
            <a:ext cx="3494700" cy="828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200"/>
              <a:t>CREATE YOUR OWN PODCAST </a:t>
            </a:r>
            <a:endParaRPr sz="2200"/>
          </a:p>
        </p:txBody>
      </p:sp>
      <p:sp>
        <p:nvSpPr>
          <p:cNvPr id="151" name="Google Shape;151;p22"/>
          <p:cNvSpPr txBox="1">
            <a:spLocks noGrp="1"/>
          </p:cNvSpPr>
          <p:nvPr>
            <p:ph type="body" idx="1"/>
          </p:nvPr>
        </p:nvSpPr>
        <p:spPr>
          <a:xfrm>
            <a:off x="699000" y="1299850"/>
            <a:ext cx="3494700" cy="3053700"/>
          </a:xfrm>
          <a:prstGeom prst="rect">
            <a:avLst/>
          </a:prstGeom>
        </p:spPr>
        <p:txBody>
          <a:bodyPr spcFirstLastPara="1" wrap="square" lIns="0" tIns="0" rIns="0" bIns="0" anchor="t" anchorCtr="0">
            <a:noAutofit/>
          </a:bodyPr>
          <a:lstStyle/>
          <a:p>
            <a:pPr marL="457200" lvl="0" indent="-330200" algn="l" rtl="0">
              <a:spcBef>
                <a:spcPts val="600"/>
              </a:spcBef>
              <a:spcAft>
                <a:spcPts val="0"/>
              </a:spcAft>
              <a:buSzPts val="1600"/>
              <a:buChar char="◦"/>
            </a:pPr>
            <a:r>
              <a:rPr lang="en" sz="1600"/>
              <a:t>In small groups of 2-4, you will research a historic dog that changed society and you will create your own podcast to share what you’ve learned. </a:t>
            </a:r>
            <a:endParaRPr sz="1600"/>
          </a:p>
          <a:p>
            <a:pPr marL="457200" lvl="0" indent="-330200" algn="l" rtl="0">
              <a:spcBef>
                <a:spcPts val="0"/>
              </a:spcBef>
              <a:spcAft>
                <a:spcPts val="0"/>
              </a:spcAft>
              <a:buSzPts val="1600"/>
              <a:buChar char="◦"/>
            </a:pPr>
            <a:r>
              <a:rPr lang="en" sz="1600" u="sng">
                <a:solidFill>
                  <a:schemeClr val="hlink"/>
                </a:solidFill>
                <a:hlinkClick r:id="rId4"/>
              </a:rPr>
              <a:t>Create Your Own Podcast Directions</a:t>
            </a:r>
            <a:endParaRPr sz="1600"/>
          </a:p>
          <a:p>
            <a:pPr marL="457200" lvl="0" indent="-330200" algn="l" rtl="0">
              <a:spcBef>
                <a:spcPts val="0"/>
              </a:spcBef>
              <a:spcAft>
                <a:spcPts val="0"/>
              </a:spcAft>
              <a:buSzPts val="1600"/>
              <a:buChar char="◦"/>
            </a:pPr>
            <a:r>
              <a:rPr lang="en" sz="1600"/>
              <a:t>Begin research.</a:t>
            </a:r>
            <a:endParaRPr sz="1600"/>
          </a:p>
          <a:p>
            <a:pPr marL="457200" lvl="0" indent="-330200" algn="l" rtl="0">
              <a:spcBef>
                <a:spcPts val="0"/>
              </a:spcBef>
              <a:spcAft>
                <a:spcPts val="0"/>
              </a:spcAft>
              <a:buSzPts val="1600"/>
              <a:buChar char="◦"/>
            </a:pPr>
            <a:r>
              <a:rPr lang="en" sz="1600"/>
              <a:t>Then, carefully plan out your podcast.</a:t>
            </a:r>
            <a:endParaRPr sz="1600"/>
          </a:p>
          <a:p>
            <a:pPr marL="457200" lvl="0" indent="-330200" algn="l" rtl="0">
              <a:spcBef>
                <a:spcPts val="0"/>
              </a:spcBef>
              <a:spcAft>
                <a:spcPts val="0"/>
              </a:spcAft>
              <a:buSzPts val="1600"/>
              <a:buChar char="◦"/>
            </a:pPr>
            <a:r>
              <a:rPr lang="en" sz="1600"/>
              <a:t>Finally, find a quiet spot to record your podcast.</a:t>
            </a:r>
            <a:endParaRPr sz="1600"/>
          </a:p>
        </p:txBody>
      </p:sp>
      <p:sp>
        <p:nvSpPr>
          <p:cNvPr id="152" name="Google Shape;152;p2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10</a:t>
            </a:fld>
            <a:endParaRPr/>
          </a:p>
        </p:txBody>
      </p:sp>
      <p:sp>
        <p:nvSpPr>
          <p:cNvPr id="153" name="Google Shape;153;p22"/>
          <p:cNvSpPr txBox="1"/>
          <p:nvPr/>
        </p:nvSpPr>
        <p:spPr>
          <a:xfrm>
            <a:off x="7683075" y="870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Montserrat"/>
                <a:ea typeface="Montserrat"/>
                <a:cs typeface="Montserrat"/>
                <a:sym typeface="Montserrat"/>
              </a:rPr>
              <a:t>Lesson 2</a:t>
            </a:r>
            <a:endParaRPr/>
          </a:p>
        </p:txBody>
      </p:sp>
      <p:pic>
        <p:nvPicPr>
          <p:cNvPr id="154" name="Google Shape;154;p22"/>
          <p:cNvPicPr preferRelativeResize="0"/>
          <p:nvPr/>
        </p:nvPicPr>
        <p:blipFill>
          <a:blip r:embed="rId5">
            <a:alphaModFix/>
          </a:blip>
          <a:stretch>
            <a:fillRect/>
          </a:stretch>
        </p:blipFill>
        <p:spPr>
          <a:xfrm>
            <a:off x="8149225" y="4419850"/>
            <a:ext cx="629850" cy="629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8790B9"/>
            </a:gs>
            <a:gs pos="100000">
              <a:srgbClr val="D4ECFF"/>
            </a:gs>
          </a:gsLst>
          <a:lin ang="5400012" scaled="0"/>
        </a:gradFill>
        <a:effectLst/>
      </p:bgPr>
    </p:bg>
    <p:spTree>
      <p:nvGrpSpPr>
        <p:cNvPr id="1" name="Shape 158"/>
        <p:cNvGrpSpPr/>
        <p:nvPr/>
      </p:nvGrpSpPr>
      <p:grpSpPr>
        <a:xfrm>
          <a:off x="0" y="0"/>
          <a:ext cx="0" cy="0"/>
          <a:chOff x="0" y="0"/>
          <a:chExt cx="0" cy="0"/>
        </a:xfrm>
      </p:grpSpPr>
      <p:sp>
        <p:nvSpPr>
          <p:cNvPr id="159" name="Google Shape;159;p23"/>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CREDITS</a:t>
            </a:r>
            <a:endParaRPr/>
          </a:p>
        </p:txBody>
      </p:sp>
      <p:sp>
        <p:nvSpPr>
          <p:cNvPr id="160" name="Google Shape;160;p23"/>
          <p:cNvSpPr txBox="1">
            <a:spLocks noGrp="1"/>
          </p:cNvSpPr>
          <p:nvPr>
            <p:ph type="body" idx="1"/>
          </p:nvPr>
        </p:nvSpPr>
        <p:spPr>
          <a:xfrm>
            <a:off x="3844325" y="805325"/>
            <a:ext cx="4842600" cy="3548100"/>
          </a:xfrm>
          <a:prstGeom prst="rect">
            <a:avLst/>
          </a:prstGeom>
        </p:spPr>
        <p:txBody>
          <a:bodyPr spcFirstLastPara="1" wrap="square" lIns="0" tIns="0" rIns="0" bIns="0" anchor="ctr" anchorCtr="0">
            <a:noAutofit/>
          </a:bodyPr>
          <a:lstStyle/>
          <a:p>
            <a:pPr marL="0" lvl="0" indent="0" algn="l" rtl="0">
              <a:spcBef>
                <a:spcPts val="600"/>
              </a:spcBef>
              <a:spcAft>
                <a:spcPts val="0"/>
              </a:spcAft>
              <a:buNone/>
            </a:pPr>
            <a:r>
              <a:rPr lang="en" sz="2400"/>
              <a:t>Special thanks to all the people who made and released these awesome resources for free:</a:t>
            </a:r>
            <a:endParaRPr sz="2400"/>
          </a:p>
          <a:p>
            <a:pPr marL="457200" lvl="0" indent="-381000" algn="l" rtl="0">
              <a:lnSpc>
                <a:spcPct val="115000"/>
              </a:lnSpc>
              <a:spcBef>
                <a:spcPts val="1000"/>
              </a:spcBef>
              <a:spcAft>
                <a:spcPts val="0"/>
              </a:spcAft>
              <a:buSzPts val="2400"/>
              <a:buChar char="◦"/>
            </a:pPr>
            <a:r>
              <a:rPr lang="en" sz="2400"/>
              <a:t>Presentation template by </a:t>
            </a:r>
            <a:r>
              <a:rPr lang="en" sz="2400" u="sng">
                <a:solidFill>
                  <a:srgbClr val="000000"/>
                </a:solidFill>
                <a:hlinkClick r:id="rId3">
                  <a:extLst>
                    <a:ext uri="{A12FA001-AC4F-418D-AE19-62706E023703}">
                      <ahyp:hlinkClr xmlns:ahyp="http://schemas.microsoft.com/office/drawing/2018/hyperlinkcolor" val="tx"/>
                    </a:ext>
                  </a:extLst>
                </a:hlinkClick>
              </a:rPr>
              <a:t>SlidesCarnival</a:t>
            </a:r>
            <a:endParaRPr sz="2400">
              <a:solidFill>
                <a:srgbClr val="000000"/>
              </a:solidFill>
            </a:endParaRPr>
          </a:p>
        </p:txBody>
      </p:sp>
      <p:sp>
        <p:nvSpPr>
          <p:cNvPr id="161" name="Google Shape;161;p2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
        <p:cNvGrpSpPr/>
        <p:nvPr/>
      </p:nvGrpSpPr>
      <p:grpSpPr>
        <a:xfrm>
          <a:off x="0" y="0"/>
          <a:ext cx="0" cy="0"/>
          <a:chOff x="0" y="0"/>
          <a:chExt cx="0" cy="0"/>
        </a:xfrm>
      </p:grpSpPr>
      <p:sp>
        <p:nvSpPr>
          <p:cNvPr id="69" name="Google Shape;69;p14"/>
          <p:cNvSpPr txBox="1">
            <a:spLocks noGrp="1"/>
          </p:cNvSpPr>
          <p:nvPr>
            <p:ph type="ctrTitle"/>
          </p:nvPr>
        </p:nvSpPr>
        <p:spPr>
          <a:xfrm>
            <a:off x="2302050" y="1139325"/>
            <a:ext cx="4539900" cy="2697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1400" b="1">
                <a:latin typeface="Montserrat"/>
                <a:ea typeface="Montserrat"/>
                <a:cs typeface="Montserrat"/>
                <a:sym typeface="Montserrat"/>
              </a:rPr>
              <a:t>In this lesson students will research several historic dog figures that changed society forever and will create educational podcasts to showcase the information to listeners.</a:t>
            </a:r>
            <a:endParaRPr sz="1400" b="1">
              <a:latin typeface="Montserrat"/>
              <a:ea typeface="Montserrat"/>
              <a:cs typeface="Montserrat"/>
              <a:sym typeface="Montserrat"/>
            </a:endParaRPr>
          </a:p>
          <a:p>
            <a:pPr marL="0" lvl="0" indent="0" algn="ctr" rtl="0">
              <a:spcBef>
                <a:spcPts val="0"/>
              </a:spcBef>
              <a:spcAft>
                <a:spcPts val="0"/>
              </a:spcAft>
              <a:buNone/>
            </a:pPr>
            <a:endParaRPr sz="1400" b="1">
              <a:latin typeface="Montserrat"/>
              <a:ea typeface="Montserrat"/>
              <a:cs typeface="Montserrat"/>
              <a:sym typeface="Montserrat"/>
            </a:endParaRPr>
          </a:p>
          <a:p>
            <a:pPr marL="0" lvl="0" indent="0" algn="l" rtl="0">
              <a:lnSpc>
                <a:spcPct val="150000"/>
              </a:lnSpc>
              <a:spcBef>
                <a:spcPts val="800"/>
              </a:spcBef>
              <a:spcAft>
                <a:spcPts val="0"/>
              </a:spcAft>
              <a:buNone/>
            </a:pPr>
            <a:endParaRPr sz="1000">
              <a:latin typeface="Montserrat"/>
              <a:ea typeface="Montserrat"/>
              <a:cs typeface="Montserrat"/>
              <a:sym typeface="Montserrat"/>
            </a:endParaRPr>
          </a:p>
          <a:p>
            <a:pPr marL="0" lvl="0" indent="0" algn="l" rtl="0">
              <a:lnSpc>
                <a:spcPct val="150000"/>
              </a:lnSpc>
              <a:spcBef>
                <a:spcPts val="2400"/>
              </a:spcBef>
              <a:spcAft>
                <a:spcPts val="0"/>
              </a:spcAft>
              <a:buNone/>
            </a:pPr>
            <a:endParaRPr sz="1400">
              <a:latin typeface="Montserrat"/>
              <a:ea typeface="Montserrat"/>
              <a:cs typeface="Montserrat"/>
              <a:sym typeface="Montserrat"/>
            </a:endParaRPr>
          </a:p>
          <a:p>
            <a:pPr marL="0" lvl="0" indent="0" algn="ctr" rtl="0">
              <a:spcBef>
                <a:spcPts val="2400"/>
              </a:spcBef>
              <a:spcAft>
                <a:spcPts val="0"/>
              </a:spcAft>
              <a:buNone/>
            </a:pPr>
            <a:endParaRPr sz="1400" b="1">
              <a:latin typeface="Montserrat"/>
              <a:ea typeface="Montserrat"/>
              <a:cs typeface="Montserrat"/>
              <a:sym typeface="Montserrat"/>
            </a:endParaRPr>
          </a:p>
        </p:txBody>
      </p:sp>
      <p:sp>
        <p:nvSpPr>
          <p:cNvPr id="70" name="Google Shape;70;p14"/>
          <p:cNvSpPr txBox="1"/>
          <p:nvPr/>
        </p:nvSpPr>
        <p:spPr>
          <a:xfrm>
            <a:off x="2000250" y="2278225"/>
            <a:ext cx="5143500" cy="16470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800"/>
              </a:spcBef>
              <a:spcAft>
                <a:spcPts val="0"/>
              </a:spcAft>
              <a:buNone/>
            </a:pPr>
            <a:r>
              <a:rPr lang="en" sz="1000" b="1">
                <a:solidFill>
                  <a:schemeClr val="lt1"/>
                </a:solidFill>
                <a:latin typeface="Montserrat"/>
                <a:ea typeface="Montserrat"/>
                <a:cs typeface="Montserrat"/>
                <a:sym typeface="Montserrat"/>
              </a:rPr>
              <a:t>National Curriculum Standards for Social Studies </a:t>
            </a:r>
            <a:r>
              <a:rPr lang="en" sz="1000">
                <a:solidFill>
                  <a:schemeClr val="lt1"/>
                </a:solidFill>
                <a:latin typeface="Montserrat"/>
                <a:ea typeface="Montserrat"/>
                <a:cs typeface="Montserrat"/>
                <a:sym typeface="Montserrat"/>
              </a:rPr>
              <a:t>Theme 2: Time, Continuity, and Change</a:t>
            </a:r>
            <a:endParaRPr sz="1000" b="1">
              <a:solidFill>
                <a:schemeClr val="lt1"/>
              </a:solidFill>
              <a:latin typeface="Montserrat"/>
              <a:ea typeface="Montserrat"/>
              <a:cs typeface="Montserrat"/>
              <a:sym typeface="Montserrat"/>
            </a:endParaRPr>
          </a:p>
          <a:p>
            <a:pPr marL="0" lvl="0" indent="0" algn="l" rtl="0">
              <a:lnSpc>
                <a:spcPct val="150000"/>
              </a:lnSpc>
              <a:spcBef>
                <a:spcPts val="2400"/>
              </a:spcBef>
              <a:spcAft>
                <a:spcPts val="0"/>
              </a:spcAft>
              <a:buNone/>
            </a:pPr>
            <a:r>
              <a:rPr lang="en" sz="1000">
                <a:solidFill>
                  <a:schemeClr val="lt1"/>
                </a:solidFill>
                <a:latin typeface="Montserrat"/>
                <a:ea typeface="Montserrat"/>
                <a:cs typeface="Montserrat"/>
                <a:sym typeface="Montserrat"/>
              </a:rPr>
              <a:t>CCSS.ELA-LITERACY.SL.9-10.4 </a:t>
            </a:r>
            <a:endParaRPr sz="1000">
              <a:solidFill>
                <a:schemeClr val="lt1"/>
              </a:solidFill>
              <a:latin typeface="Montserrat"/>
              <a:ea typeface="Montserrat"/>
              <a:cs typeface="Montserrat"/>
              <a:sym typeface="Montserrat"/>
            </a:endParaRPr>
          </a:p>
          <a:p>
            <a:pPr marL="0" lvl="0" indent="0" algn="l" rtl="0">
              <a:lnSpc>
                <a:spcPct val="150000"/>
              </a:lnSpc>
              <a:spcBef>
                <a:spcPts val="2400"/>
              </a:spcBef>
              <a:spcAft>
                <a:spcPts val="2400"/>
              </a:spcAft>
              <a:buNone/>
            </a:pPr>
            <a:r>
              <a:rPr lang="en" sz="1000">
                <a:solidFill>
                  <a:schemeClr val="lt1"/>
                </a:solidFill>
                <a:latin typeface="Montserrat"/>
                <a:ea typeface="Montserrat"/>
                <a:cs typeface="Montserrat"/>
                <a:sym typeface="Montserrat"/>
              </a:rPr>
              <a:t>CCSS.ELA-LITERACY.SL.9-10.5 </a:t>
            </a:r>
            <a:endParaRPr>
              <a:latin typeface="Montserrat Light"/>
              <a:ea typeface="Montserrat Light"/>
              <a:cs typeface="Montserrat Light"/>
              <a:sym typeface="Montserrat Light"/>
            </a:endParaRPr>
          </a:p>
        </p:txBody>
      </p:sp>
      <p:pic>
        <p:nvPicPr>
          <p:cNvPr id="71" name="Google Shape;71;p14"/>
          <p:cNvPicPr preferRelativeResize="0"/>
          <p:nvPr/>
        </p:nvPicPr>
        <p:blipFill>
          <a:blip r:embed="rId4">
            <a:alphaModFix/>
          </a:blip>
          <a:stretch>
            <a:fillRect/>
          </a:stretch>
        </p:blipFill>
        <p:spPr>
          <a:xfrm>
            <a:off x="8406425" y="4435925"/>
            <a:ext cx="629850" cy="629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lin ang="5400012" scaled="0"/>
        </a:gradFill>
        <a:effectLst/>
      </p:bgPr>
    </p:bg>
    <p:spTree>
      <p:nvGrpSpPr>
        <p:cNvPr id="1" name="Shape 75"/>
        <p:cNvGrpSpPr/>
        <p:nvPr/>
      </p:nvGrpSpPr>
      <p:grpSpPr>
        <a:xfrm>
          <a:off x="0" y="0"/>
          <a:ext cx="0" cy="0"/>
          <a:chOff x="0" y="0"/>
          <a:chExt cx="0" cy="0"/>
        </a:xfrm>
      </p:grpSpPr>
      <p:sp>
        <p:nvSpPr>
          <p:cNvPr id="76" name="Google Shape;76;p15"/>
          <p:cNvSpPr txBox="1">
            <a:spLocks noGrp="1"/>
          </p:cNvSpPr>
          <p:nvPr>
            <p:ph type="ctrTitle" idx="4294967295"/>
          </p:nvPr>
        </p:nvSpPr>
        <p:spPr>
          <a:xfrm>
            <a:off x="723300" y="1335175"/>
            <a:ext cx="7697400" cy="115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600"/>
              <a:t>Think-Pair-Share</a:t>
            </a:r>
            <a:endParaRPr sz="3600"/>
          </a:p>
        </p:txBody>
      </p:sp>
      <p:sp>
        <p:nvSpPr>
          <p:cNvPr id="77" name="Google Shape;77;p15"/>
          <p:cNvSpPr txBox="1">
            <a:spLocks noGrp="1"/>
          </p:cNvSpPr>
          <p:nvPr>
            <p:ph type="subTitle" idx="4294967295"/>
          </p:nvPr>
        </p:nvSpPr>
        <p:spPr>
          <a:xfrm>
            <a:off x="723300" y="2258324"/>
            <a:ext cx="7697400" cy="1305900"/>
          </a:xfrm>
          <a:prstGeom prst="rect">
            <a:avLst/>
          </a:prstGeom>
        </p:spPr>
        <p:txBody>
          <a:bodyPr spcFirstLastPara="1" wrap="square" lIns="0" tIns="0" rIns="0" bIns="0" anchor="t" anchorCtr="0">
            <a:noAutofit/>
          </a:bodyPr>
          <a:lstStyle/>
          <a:p>
            <a:pPr marL="0" lvl="0" indent="0" algn="ctr" rtl="0">
              <a:spcBef>
                <a:spcPts val="0"/>
              </a:spcBef>
              <a:spcAft>
                <a:spcPts val="0"/>
              </a:spcAft>
              <a:buClr>
                <a:schemeClr val="dk1"/>
              </a:buClr>
              <a:buSzPts val="1100"/>
              <a:buFont typeface="Arial"/>
              <a:buNone/>
            </a:pPr>
            <a:r>
              <a:rPr lang="en" sz="2400" b="1">
                <a:solidFill>
                  <a:srgbClr val="FFFFFF"/>
                </a:solidFill>
              </a:rPr>
              <a:t>Can you name some historic or famous dogs from the past, or present day?</a:t>
            </a:r>
            <a:endParaRPr sz="2400" b="1">
              <a:solidFill>
                <a:srgbClr val="FFFFFF"/>
              </a:solidFill>
            </a:endParaRPr>
          </a:p>
        </p:txBody>
      </p:sp>
      <p:pic>
        <p:nvPicPr>
          <p:cNvPr id="78" name="Google Shape;78;p15"/>
          <p:cNvPicPr preferRelativeResize="0"/>
          <p:nvPr/>
        </p:nvPicPr>
        <p:blipFill rotWithShape="1">
          <a:blip r:embed="rId3">
            <a:alphaModFix/>
          </a:blip>
          <a:srcRect t="5859" b="27473"/>
          <a:stretch/>
        </p:blipFill>
        <p:spPr>
          <a:xfrm>
            <a:off x="4015200" y="228600"/>
            <a:ext cx="1113600" cy="1113600"/>
          </a:xfrm>
          <a:prstGeom prst="ellipse">
            <a:avLst/>
          </a:prstGeom>
          <a:noFill/>
          <a:ln w="114300" cap="flat" cmpd="sng">
            <a:solidFill>
              <a:srgbClr val="FFFFFF"/>
            </a:solidFill>
            <a:prstDash val="solid"/>
            <a:round/>
            <a:headEnd type="none" w="sm" len="sm"/>
            <a:tailEnd type="none" w="sm" len="sm"/>
          </a:ln>
          <a:effectLst>
            <a:outerShdw blurRad="42863" dist="38100" dir="5400000" algn="bl" rotWithShape="0">
              <a:srgbClr val="000000">
                <a:alpha val="20000"/>
              </a:srgbClr>
            </a:outerShdw>
          </a:effectLst>
        </p:spPr>
      </p:pic>
      <p:sp>
        <p:nvSpPr>
          <p:cNvPr id="79" name="Google Shape;79;p1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80" name="Google Shape;80;p15"/>
          <p:cNvSpPr txBox="1"/>
          <p:nvPr/>
        </p:nvSpPr>
        <p:spPr>
          <a:xfrm>
            <a:off x="7701475" y="0"/>
            <a:ext cx="132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Montserrat"/>
                <a:ea typeface="Montserrat"/>
                <a:cs typeface="Montserrat"/>
                <a:sym typeface="Montserrat"/>
              </a:rPr>
              <a:t>Lesson 1</a:t>
            </a:r>
            <a:endParaRPr b="1">
              <a:latin typeface="Montserrat"/>
              <a:ea typeface="Montserrat"/>
              <a:cs typeface="Montserrat"/>
              <a:sym typeface="Montserrat"/>
            </a:endParaRPr>
          </a:p>
        </p:txBody>
      </p:sp>
      <p:pic>
        <p:nvPicPr>
          <p:cNvPr id="81" name="Google Shape;81;p15"/>
          <p:cNvPicPr preferRelativeResize="0"/>
          <p:nvPr/>
        </p:nvPicPr>
        <p:blipFill>
          <a:blip r:embed="rId4">
            <a:alphaModFix/>
          </a:blip>
          <a:stretch>
            <a:fillRect/>
          </a:stretch>
        </p:blipFill>
        <p:spPr>
          <a:xfrm>
            <a:off x="2171950" y="3172839"/>
            <a:ext cx="1113600" cy="1374786"/>
          </a:xfrm>
          <a:prstGeom prst="rect">
            <a:avLst/>
          </a:prstGeom>
          <a:noFill/>
          <a:ln>
            <a:noFill/>
          </a:ln>
        </p:spPr>
      </p:pic>
      <p:pic>
        <p:nvPicPr>
          <p:cNvPr id="82" name="Google Shape;82;p15"/>
          <p:cNvPicPr preferRelativeResize="0"/>
          <p:nvPr/>
        </p:nvPicPr>
        <p:blipFill>
          <a:blip r:embed="rId5">
            <a:alphaModFix/>
          </a:blip>
          <a:stretch>
            <a:fillRect/>
          </a:stretch>
        </p:blipFill>
        <p:spPr>
          <a:xfrm>
            <a:off x="4015201" y="3172822"/>
            <a:ext cx="1113599" cy="1374828"/>
          </a:xfrm>
          <a:prstGeom prst="rect">
            <a:avLst/>
          </a:prstGeom>
          <a:noFill/>
          <a:ln>
            <a:noFill/>
          </a:ln>
        </p:spPr>
      </p:pic>
      <p:pic>
        <p:nvPicPr>
          <p:cNvPr id="83" name="Google Shape;83;p15"/>
          <p:cNvPicPr preferRelativeResize="0"/>
          <p:nvPr/>
        </p:nvPicPr>
        <p:blipFill>
          <a:blip r:embed="rId6">
            <a:alphaModFix/>
          </a:blip>
          <a:stretch>
            <a:fillRect/>
          </a:stretch>
        </p:blipFill>
        <p:spPr>
          <a:xfrm>
            <a:off x="5936806" y="3142893"/>
            <a:ext cx="1113600" cy="1434694"/>
          </a:xfrm>
          <a:prstGeom prst="rect">
            <a:avLst/>
          </a:prstGeom>
          <a:noFill/>
          <a:ln>
            <a:noFill/>
          </a:ln>
        </p:spPr>
      </p:pic>
      <p:pic>
        <p:nvPicPr>
          <p:cNvPr id="84" name="Google Shape;84;p15"/>
          <p:cNvPicPr preferRelativeResize="0"/>
          <p:nvPr/>
        </p:nvPicPr>
        <p:blipFill>
          <a:blip r:embed="rId7">
            <a:alphaModFix/>
          </a:blip>
          <a:stretch>
            <a:fillRect/>
          </a:stretch>
        </p:blipFill>
        <p:spPr>
          <a:xfrm>
            <a:off x="7972425" y="3937650"/>
            <a:ext cx="629850" cy="629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615150" y="80500"/>
            <a:ext cx="6121800" cy="828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HISTORIC/FAMOUS DOGS YOU MAY BE FAMILIAR WITH </a:t>
            </a:r>
            <a:endParaRPr/>
          </a:p>
        </p:txBody>
      </p:sp>
      <p:sp>
        <p:nvSpPr>
          <p:cNvPr id="90" name="Google Shape;90;p16"/>
          <p:cNvSpPr txBox="1">
            <a:spLocks noGrp="1"/>
          </p:cNvSpPr>
          <p:nvPr>
            <p:ph type="body" idx="1"/>
          </p:nvPr>
        </p:nvSpPr>
        <p:spPr>
          <a:xfrm>
            <a:off x="195850" y="3576700"/>
            <a:ext cx="3997200" cy="14724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400" b="1"/>
              <a:t>Lassie</a:t>
            </a:r>
            <a:endParaRPr sz="1050">
              <a:solidFill>
                <a:srgbClr val="030303"/>
              </a:solidFill>
              <a:highlight>
                <a:srgbClr val="F9F9F9"/>
              </a:highlight>
              <a:latin typeface="Roboto"/>
              <a:ea typeface="Roboto"/>
              <a:cs typeface="Roboto"/>
              <a:sym typeface="Roboto"/>
            </a:endParaRPr>
          </a:p>
          <a:p>
            <a:pPr marL="0" lvl="0" indent="0" algn="l" rtl="0">
              <a:spcBef>
                <a:spcPts val="1000"/>
              </a:spcBef>
              <a:spcAft>
                <a:spcPts val="1000"/>
              </a:spcAft>
              <a:buNone/>
            </a:pPr>
            <a:r>
              <a:rPr lang="en" sz="1000">
                <a:latin typeface="Montserrat"/>
                <a:ea typeface="Montserrat"/>
                <a:cs typeface="Montserrat"/>
                <a:sym typeface="Montserrat"/>
              </a:rPr>
              <a:t>Also known as "the most famous dog in the world", this iconic twentieth-century fiction character was part of great films and TV series. Lassie was created in the story written by Briton Eric Knight, "</a:t>
            </a:r>
            <a:r>
              <a:rPr lang="en" sz="1000" i="1">
                <a:latin typeface="Montserrat"/>
                <a:ea typeface="Montserrat"/>
                <a:cs typeface="Montserrat"/>
                <a:sym typeface="Montserrat"/>
              </a:rPr>
              <a:t>Lassie come home</a:t>
            </a:r>
            <a:r>
              <a:rPr lang="en" sz="1000">
                <a:latin typeface="Montserrat"/>
                <a:ea typeface="Montserrat"/>
                <a:cs typeface="Montserrat"/>
                <a:sym typeface="Montserrat"/>
              </a:rPr>
              <a:t>".</a:t>
            </a:r>
            <a:endParaRPr sz="1000"/>
          </a:p>
        </p:txBody>
      </p:sp>
      <p:sp>
        <p:nvSpPr>
          <p:cNvPr id="91" name="Google Shape;91;p1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92" name="Google Shape;92;p16"/>
          <p:cNvSpPr txBox="1"/>
          <p:nvPr/>
        </p:nvSpPr>
        <p:spPr>
          <a:xfrm>
            <a:off x="7662300" y="0"/>
            <a:ext cx="1481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Montserrat"/>
                <a:ea typeface="Montserrat"/>
                <a:cs typeface="Montserrat"/>
                <a:sym typeface="Montserrat"/>
              </a:rPr>
              <a:t>Lesson 1</a:t>
            </a:r>
            <a:endParaRPr/>
          </a:p>
        </p:txBody>
      </p:sp>
      <p:sp>
        <p:nvSpPr>
          <p:cNvPr id="93" name="Google Shape;93;p16"/>
          <p:cNvSpPr txBox="1"/>
          <p:nvPr/>
        </p:nvSpPr>
        <p:spPr>
          <a:xfrm>
            <a:off x="125800" y="2331100"/>
            <a:ext cx="4206900" cy="124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 b="1">
                <a:solidFill>
                  <a:schemeClr val="dk1"/>
                </a:solidFill>
                <a:latin typeface="Montserrat Light"/>
                <a:ea typeface="Montserrat Light"/>
                <a:cs typeface="Montserrat Light"/>
                <a:sym typeface="Montserrat Light"/>
              </a:rPr>
              <a:t>Balto</a:t>
            </a:r>
            <a:endParaRPr b="1">
              <a:solidFill>
                <a:schemeClr val="dk1"/>
              </a:solidFill>
              <a:latin typeface="Montserrat Light"/>
              <a:ea typeface="Montserrat Light"/>
              <a:cs typeface="Montserrat Light"/>
              <a:sym typeface="Montserrat Light"/>
            </a:endParaRPr>
          </a:p>
          <a:p>
            <a:pPr marL="0" lvl="0" indent="0" algn="l" rtl="0">
              <a:lnSpc>
                <a:spcPct val="115000"/>
              </a:lnSpc>
              <a:spcBef>
                <a:spcPts val="1000"/>
              </a:spcBef>
              <a:spcAft>
                <a:spcPts val="1000"/>
              </a:spcAft>
              <a:buNone/>
            </a:pPr>
            <a:r>
              <a:rPr lang="en" sz="1000">
                <a:solidFill>
                  <a:schemeClr val="dk1"/>
                </a:solidFill>
                <a:latin typeface="Montserrat"/>
                <a:ea typeface="Montserrat"/>
                <a:cs typeface="Montserrat"/>
                <a:sym typeface="Montserrat"/>
              </a:rPr>
              <a:t>This amazing dog is considered a hero, because thanks to him, thousands of lives were saved. Balto was a Siberian Husky ​​who lived in a small Alaskan town called Nome and was used to pull sleds.</a:t>
            </a:r>
            <a:endParaRPr sz="1000">
              <a:solidFill>
                <a:schemeClr val="dk1"/>
              </a:solidFill>
              <a:latin typeface="Montserrat Light"/>
              <a:ea typeface="Montserrat Light"/>
              <a:cs typeface="Montserrat Light"/>
              <a:sym typeface="Montserrat Light"/>
            </a:endParaRPr>
          </a:p>
        </p:txBody>
      </p:sp>
      <p:sp>
        <p:nvSpPr>
          <p:cNvPr id="94" name="Google Shape;94;p16"/>
          <p:cNvSpPr txBox="1"/>
          <p:nvPr/>
        </p:nvSpPr>
        <p:spPr>
          <a:xfrm>
            <a:off x="125800" y="1085500"/>
            <a:ext cx="4612500" cy="124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 b="1">
                <a:solidFill>
                  <a:schemeClr val="dk1"/>
                </a:solidFill>
                <a:latin typeface="Montserrat Light"/>
                <a:ea typeface="Montserrat Light"/>
                <a:cs typeface="Montserrat Light"/>
                <a:sym typeface="Montserrat Light"/>
              </a:rPr>
              <a:t>Rin Tin Tin</a:t>
            </a:r>
            <a:endParaRPr b="1">
              <a:solidFill>
                <a:schemeClr val="dk1"/>
              </a:solidFill>
              <a:latin typeface="Montserrat Light"/>
              <a:ea typeface="Montserrat Light"/>
              <a:cs typeface="Montserrat Light"/>
              <a:sym typeface="Montserrat Light"/>
            </a:endParaRPr>
          </a:p>
          <a:p>
            <a:pPr marL="0" lvl="0" indent="0" algn="l" rtl="0">
              <a:lnSpc>
                <a:spcPct val="115000"/>
              </a:lnSpc>
              <a:spcBef>
                <a:spcPts val="1000"/>
              </a:spcBef>
              <a:spcAft>
                <a:spcPts val="1000"/>
              </a:spcAft>
              <a:buNone/>
            </a:pPr>
            <a:r>
              <a:rPr lang="en" sz="1000">
                <a:solidFill>
                  <a:schemeClr val="dk1"/>
                </a:solidFill>
                <a:latin typeface="Montserrat"/>
                <a:ea typeface="Montserrat"/>
                <a:cs typeface="Montserrat"/>
                <a:sym typeface="Montserrat"/>
              </a:rPr>
              <a:t>The history of this canine goes back to the first world war, when, Lee Duncan, an American soldier, who in a military kennel that had been bombed, found a of German Shepherd mother and her two puppies, which he  picked up to then name them Rin Tin Tin and Nanette.</a:t>
            </a:r>
            <a:endParaRPr sz="1000">
              <a:solidFill>
                <a:schemeClr val="dk1"/>
              </a:solidFill>
              <a:latin typeface="Montserrat Light"/>
              <a:ea typeface="Montserrat Light"/>
              <a:cs typeface="Montserrat Light"/>
              <a:sym typeface="Montserrat Light"/>
            </a:endParaRPr>
          </a:p>
        </p:txBody>
      </p:sp>
      <p:pic>
        <p:nvPicPr>
          <p:cNvPr id="95" name="Google Shape;95;p16"/>
          <p:cNvPicPr preferRelativeResize="0"/>
          <p:nvPr/>
        </p:nvPicPr>
        <p:blipFill>
          <a:blip r:embed="rId4">
            <a:alphaModFix/>
          </a:blip>
          <a:stretch>
            <a:fillRect/>
          </a:stretch>
        </p:blipFill>
        <p:spPr>
          <a:xfrm>
            <a:off x="8165300" y="4419250"/>
            <a:ext cx="629850" cy="629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99"/>
        <p:cNvGrpSpPr/>
        <p:nvPr/>
      </p:nvGrpSpPr>
      <p:grpSpPr>
        <a:xfrm>
          <a:off x="0" y="0"/>
          <a:ext cx="0" cy="0"/>
          <a:chOff x="0" y="0"/>
          <a:chExt cx="0" cy="0"/>
        </a:xfrm>
      </p:grpSpPr>
      <p:sp>
        <p:nvSpPr>
          <p:cNvPr id="100" name="Google Shape;100;p17"/>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endParaRPr sz="1800"/>
          </a:p>
          <a:p>
            <a:pPr marL="0" lvl="0" indent="0" algn="l" rtl="0">
              <a:spcBef>
                <a:spcPts val="0"/>
              </a:spcBef>
              <a:spcAft>
                <a:spcPts val="0"/>
              </a:spcAft>
              <a:buNone/>
            </a:pPr>
            <a:r>
              <a:rPr lang="en" sz="1800"/>
              <a:t>“TEN FAMOUS DOGS WHO CHANGED HISTORY” </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400"/>
              <a:t>While watching the video, write down 2-3 historic dogs you might be interested in learning more about. </a:t>
            </a:r>
            <a:endParaRPr sz="1400"/>
          </a:p>
        </p:txBody>
      </p:sp>
      <p:sp>
        <p:nvSpPr>
          <p:cNvPr id="101" name="Google Shape;101;p1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5</a:t>
            </a:fld>
            <a:endParaRPr/>
          </a:p>
        </p:txBody>
      </p:sp>
      <p:sp>
        <p:nvSpPr>
          <p:cNvPr id="102" name="Google Shape;102;p17"/>
          <p:cNvSpPr txBox="1"/>
          <p:nvPr/>
        </p:nvSpPr>
        <p:spPr>
          <a:xfrm>
            <a:off x="7662300" y="0"/>
            <a:ext cx="1481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Montserrat"/>
                <a:ea typeface="Montserrat"/>
                <a:cs typeface="Montserrat"/>
                <a:sym typeface="Montserrat"/>
              </a:rPr>
              <a:t>Lesson 1</a:t>
            </a:r>
            <a:endParaRPr/>
          </a:p>
        </p:txBody>
      </p:sp>
      <p:pic>
        <p:nvPicPr>
          <p:cNvPr id="103" name="Google Shape;103;p17" descr="🎥 PREVIOUS VIDEO: https://youtu.be/hfQGD06bgMg&#10;🔥 Stay tuned in our Community: https://www.youtube.com/user/CopyMafia?sub_confirmation=1&#10;&#10;Some of the most influential and famous dogs in history left their paw-prints on and around world events. Dog heroes have been marking history for as long as they've been man's best friend. &quot;How many times has the fate of a man, or even a nation, hung from the collar of a dog,&quot; We are convinced that some dogs have truly changed the course of human history, sometimes in small, personal ways and sometimes significant ones. In this video, we’ve listed 10 Famous Dogs Who Changed History.&#10;&#10;💌 For anything please contact us at viralbe.com@gmail.com" title="The 10 Famous Dogs Who Changed History">
            <a:hlinkClick r:id="rId3"/>
          </p:cNvPr>
          <p:cNvPicPr preferRelativeResize="0"/>
          <p:nvPr/>
        </p:nvPicPr>
        <p:blipFill>
          <a:blip r:embed="rId4">
            <a:alphaModFix/>
          </a:blip>
          <a:stretch>
            <a:fillRect/>
          </a:stretch>
        </p:blipFill>
        <p:spPr>
          <a:xfrm>
            <a:off x="4045575" y="860525"/>
            <a:ext cx="4572000" cy="3429000"/>
          </a:xfrm>
          <a:prstGeom prst="rect">
            <a:avLst/>
          </a:prstGeom>
          <a:noFill/>
          <a:ln>
            <a:noFill/>
          </a:ln>
        </p:spPr>
      </p:pic>
      <p:pic>
        <p:nvPicPr>
          <p:cNvPr id="104" name="Google Shape;104;p17"/>
          <p:cNvPicPr preferRelativeResize="0"/>
          <p:nvPr/>
        </p:nvPicPr>
        <p:blipFill>
          <a:blip r:embed="rId5">
            <a:alphaModFix/>
          </a:blip>
          <a:stretch>
            <a:fillRect/>
          </a:stretch>
        </p:blipFill>
        <p:spPr>
          <a:xfrm>
            <a:off x="8181400" y="4387725"/>
            <a:ext cx="629850" cy="629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lin ang="5400012" scaled="0"/>
        </a:gradFill>
        <a:effectLst/>
      </p:bgPr>
    </p:bg>
    <p:spTree>
      <p:nvGrpSpPr>
        <p:cNvPr id="1" name="Shape 108"/>
        <p:cNvGrpSpPr/>
        <p:nvPr/>
      </p:nvGrpSpPr>
      <p:grpSpPr>
        <a:xfrm>
          <a:off x="0" y="0"/>
          <a:ext cx="0" cy="0"/>
          <a:chOff x="0" y="0"/>
          <a:chExt cx="0" cy="0"/>
        </a:xfrm>
      </p:grpSpPr>
      <p:sp>
        <p:nvSpPr>
          <p:cNvPr id="109" name="Google Shape;109;p18"/>
          <p:cNvSpPr txBox="1">
            <a:spLocks noGrp="1"/>
          </p:cNvSpPr>
          <p:nvPr>
            <p:ph type="ctrTitle"/>
          </p:nvPr>
        </p:nvSpPr>
        <p:spPr>
          <a:xfrm>
            <a:off x="2169900" y="1554750"/>
            <a:ext cx="4804200" cy="115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1600" b="1">
                <a:latin typeface="Montserrat"/>
                <a:ea typeface="Montserrat"/>
                <a:cs typeface="Montserrat"/>
                <a:sym typeface="Montserrat"/>
              </a:rPr>
              <a:t>Soon you will be researching a historic dog and creating a podcast episode to share your research. </a:t>
            </a:r>
            <a:endParaRPr sz="1600" b="1">
              <a:latin typeface="Montserrat"/>
              <a:ea typeface="Montserrat"/>
              <a:cs typeface="Montserrat"/>
              <a:sym typeface="Montserrat"/>
            </a:endParaRPr>
          </a:p>
          <a:p>
            <a:pPr marL="0" lvl="0" indent="0" algn="ctr" rtl="0">
              <a:spcBef>
                <a:spcPts val="0"/>
              </a:spcBef>
              <a:spcAft>
                <a:spcPts val="0"/>
              </a:spcAft>
              <a:buNone/>
            </a:pPr>
            <a:endParaRPr sz="1600" b="1">
              <a:latin typeface="Montserrat"/>
              <a:ea typeface="Montserrat"/>
              <a:cs typeface="Montserrat"/>
              <a:sym typeface="Montserrat"/>
            </a:endParaRPr>
          </a:p>
          <a:p>
            <a:pPr marL="0" lvl="0" indent="0" algn="ctr" rtl="0">
              <a:spcBef>
                <a:spcPts val="0"/>
              </a:spcBef>
              <a:spcAft>
                <a:spcPts val="0"/>
              </a:spcAft>
              <a:buNone/>
            </a:pPr>
            <a:r>
              <a:rPr lang="en" sz="1600" b="1">
                <a:latin typeface="Montserrat"/>
                <a:ea typeface="Montserrat"/>
                <a:cs typeface="Montserrat"/>
                <a:sym typeface="Montserrat"/>
              </a:rPr>
              <a:t>Podcasts are used to present information and educate listeners</a:t>
            </a:r>
            <a:endParaRPr sz="3200"/>
          </a:p>
        </p:txBody>
      </p:sp>
      <p:sp>
        <p:nvSpPr>
          <p:cNvPr id="110" name="Google Shape;110;p18"/>
          <p:cNvSpPr txBox="1">
            <a:spLocks noGrp="1"/>
          </p:cNvSpPr>
          <p:nvPr>
            <p:ph type="subTitle" idx="1"/>
          </p:nvPr>
        </p:nvSpPr>
        <p:spPr>
          <a:xfrm>
            <a:off x="2169900" y="3016852"/>
            <a:ext cx="4804200" cy="784800"/>
          </a:xfrm>
          <a:prstGeom prst="rect">
            <a:avLst/>
          </a:prstGeom>
        </p:spPr>
        <p:txBody>
          <a:bodyPr spcFirstLastPara="1" wrap="square" lIns="0" tIns="0" rIns="0" bIns="0" anchor="ctr" anchorCtr="0">
            <a:noAutofit/>
          </a:bodyPr>
          <a:lstStyle/>
          <a:p>
            <a:pPr marL="0" lvl="0" indent="0" algn="ctr" rtl="0">
              <a:spcBef>
                <a:spcPts val="0"/>
              </a:spcBef>
              <a:spcAft>
                <a:spcPts val="1000"/>
              </a:spcAft>
              <a:buNone/>
            </a:pPr>
            <a:r>
              <a:rPr lang="en"/>
              <a:t>What examples of podcasts do you know about or listen to?</a:t>
            </a:r>
            <a:endParaRPr/>
          </a:p>
        </p:txBody>
      </p:sp>
      <p:sp>
        <p:nvSpPr>
          <p:cNvPr id="111" name="Google Shape;111;p18"/>
          <p:cNvSpPr txBox="1"/>
          <p:nvPr/>
        </p:nvSpPr>
        <p:spPr>
          <a:xfrm>
            <a:off x="7522375"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Montserrat"/>
                <a:ea typeface="Montserrat"/>
                <a:cs typeface="Montserrat"/>
                <a:sym typeface="Montserrat"/>
              </a:rPr>
              <a:t>Lesson 1</a:t>
            </a:r>
            <a:endParaRPr/>
          </a:p>
        </p:txBody>
      </p:sp>
      <p:pic>
        <p:nvPicPr>
          <p:cNvPr id="112" name="Google Shape;112;p18"/>
          <p:cNvPicPr preferRelativeResize="0"/>
          <p:nvPr/>
        </p:nvPicPr>
        <p:blipFill>
          <a:blip r:embed="rId3">
            <a:alphaModFix/>
          </a:blip>
          <a:stretch>
            <a:fillRect/>
          </a:stretch>
        </p:blipFill>
        <p:spPr>
          <a:xfrm>
            <a:off x="8358175" y="4403775"/>
            <a:ext cx="629850" cy="629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DFE9FB"/>
            </a:gs>
            <a:gs pos="100000">
              <a:srgbClr val="6E9BE7"/>
            </a:gs>
          </a:gsLst>
          <a:lin ang="5400012" scaled="0"/>
        </a:gradFill>
        <a:effectLst/>
      </p:bgPr>
    </p:bg>
    <p:spTree>
      <p:nvGrpSpPr>
        <p:cNvPr id="1" name="Shape 116"/>
        <p:cNvGrpSpPr/>
        <p:nvPr/>
      </p:nvGrpSpPr>
      <p:grpSpPr>
        <a:xfrm>
          <a:off x="0" y="0"/>
          <a:ext cx="0" cy="0"/>
          <a:chOff x="0" y="0"/>
          <a:chExt cx="0" cy="0"/>
        </a:xfrm>
      </p:grpSpPr>
      <p:sp>
        <p:nvSpPr>
          <p:cNvPr id="117" name="Google Shape;117;p19"/>
          <p:cNvSpPr txBox="1">
            <a:spLocks noGrp="1"/>
          </p:cNvSpPr>
          <p:nvPr>
            <p:ph type="body" idx="1"/>
          </p:nvPr>
        </p:nvSpPr>
        <p:spPr>
          <a:xfrm>
            <a:off x="3828250" y="801450"/>
            <a:ext cx="2250300" cy="3540600"/>
          </a:xfrm>
          <a:prstGeom prst="rect">
            <a:avLst/>
          </a:prstGeom>
        </p:spPr>
        <p:txBody>
          <a:bodyPr spcFirstLastPara="1" wrap="square" lIns="0" tIns="0" rIns="0" bIns="0" anchor="ctr" anchorCtr="0">
            <a:noAutofit/>
          </a:bodyPr>
          <a:lstStyle/>
          <a:p>
            <a:pPr marL="0" lvl="0" indent="0" algn="l" rtl="0">
              <a:spcBef>
                <a:spcPts val="600"/>
              </a:spcBef>
              <a:spcAft>
                <a:spcPts val="0"/>
              </a:spcAft>
              <a:buNone/>
            </a:pPr>
            <a:r>
              <a:rPr lang="en" b="1"/>
              <a:t>Brain Traps</a:t>
            </a:r>
            <a:endParaRPr b="1"/>
          </a:p>
          <a:p>
            <a:pPr marL="0" lvl="0" indent="0" algn="l" rtl="0">
              <a:spcBef>
                <a:spcPts val="1000"/>
              </a:spcBef>
              <a:spcAft>
                <a:spcPts val="1000"/>
              </a:spcAft>
              <a:buNone/>
            </a:pPr>
            <a:r>
              <a:rPr lang="en" sz="1400"/>
              <a:t>Click the megaphone to listen.</a:t>
            </a:r>
            <a:endParaRPr sz="1400"/>
          </a:p>
        </p:txBody>
      </p:sp>
      <p:sp>
        <p:nvSpPr>
          <p:cNvPr id="118" name="Google Shape;118;p19"/>
          <p:cNvSpPr txBox="1">
            <a:spLocks noGrp="1"/>
          </p:cNvSpPr>
          <p:nvPr>
            <p:ph type="title"/>
          </p:nvPr>
        </p:nvSpPr>
        <p:spPr>
          <a:xfrm>
            <a:off x="699000" y="1120675"/>
            <a:ext cx="2020800" cy="3327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Let’s listen to some podcasts. </a:t>
            </a:r>
            <a:endParaRPr/>
          </a:p>
          <a:p>
            <a:pPr marL="0" lvl="0" indent="0" algn="l" rtl="0">
              <a:spcBef>
                <a:spcPts val="0"/>
              </a:spcBef>
              <a:spcAft>
                <a:spcPts val="0"/>
              </a:spcAft>
              <a:buNone/>
            </a:pPr>
            <a:endParaRPr/>
          </a:p>
          <a:p>
            <a:pPr marL="0" lvl="0" indent="0" algn="l" rtl="0">
              <a:spcBef>
                <a:spcPts val="0"/>
              </a:spcBef>
              <a:spcAft>
                <a:spcPts val="0"/>
              </a:spcAft>
              <a:buNone/>
            </a:pPr>
            <a:r>
              <a:rPr lang="en" sz="1600">
                <a:latin typeface="Montserrat"/>
                <a:ea typeface="Montserrat"/>
                <a:cs typeface="Montserrat"/>
                <a:sym typeface="Montserrat"/>
              </a:rPr>
              <a:t>Pay attention to the structure of the podcasts and the techniques the hosts use. </a:t>
            </a:r>
            <a:endParaRPr sz="1600">
              <a:latin typeface="Montserrat"/>
              <a:ea typeface="Montserrat"/>
              <a:cs typeface="Montserrat"/>
              <a:sym typeface="Montserrat"/>
            </a:endParaRPr>
          </a:p>
        </p:txBody>
      </p:sp>
      <p:sp>
        <p:nvSpPr>
          <p:cNvPr id="119" name="Google Shape;119;p19"/>
          <p:cNvSpPr txBox="1">
            <a:spLocks noGrp="1"/>
          </p:cNvSpPr>
          <p:nvPr>
            <p:ph type="body" idx="2"/>
          </p:nvPr>
        </p:nvSpPr>
        <p:spPr>
          <a:xfrm>
            <a:off x="6511887" y="628525"/>
            <a:ext cx="2250300" cy="3540600"/>
          </a:xfrm>
          <a:prstGeom prst="rect">
            <a:avLst/>
          </a:prstGeom>
        </p:spPr>
        <p:txBody>
          <a:bodyPr spcFirstLastPara="1" wrap="square" lIns="0" tIns="0" rIns="0" bIns="0" anchor="ctr" anchorCtr="0">
            <a:noAutofit/>
          </a:bodyPr>
          <a:lstStyle/>
          <a:p>
            <a:pPr marL="0" lvl="0" indent="0" algn="l" rtl="0">
              <a:spcBef>
                <a:spcPts val="600"/>
              </a:spcBef>
              <a:spcAft>
                <a:spcPts val="0"/>
              </a:spcAft>
              <a:buNone/>
            </a:pPr>
            <a:r>
              <a:rPr lang="en" sz="1600">
                <a:latin typeface="Montserrat"/>
                <a:ea typeface="Montserrat"/>
                <a:cs typeface="Montserrat"/>
                <a:sym typeface="Montserrat"/>
              </a:rPr>
              <a:t>The Haunting Effects of Going Days Without Sleep</a:t>
            </a:r>
            <a:endParaRPr sz="1600">
              <a:latin typeface="Montserrat"/>
              <a:ea typeface="Montserrat"/>
              <a:cs typeface="Montserrat"/>
              <a:sym typeface="Montserrat"/>
            </a:endParaRPr>
          </a:p>
          <a:p>
            <a:pPr marL="0" lvl="0" indent="0" algn="l" rtl="0">
              <a:spcBef>
                <a:spcPts val="1000"/>
              </a:spcBef>
              <a:spcAft>
                <a:spcPts val="1000"/>
              </a:spcAft>
              <a:buNone/>
            </a:pPr>
            <a:r>
              <a:rPr lang="en" sz="1400"/>
              <a:t>Click the megaphone to listen. </a:t>
            </a:r>
            <a:endParaRPr sz="1400"/>
          </a:p>
        </p:txBody>
      </p:sp>
      <p:sp>
        <p:nvSpPr>
          <p:cNvPr id="120" name="Google Shape;120;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121" name="Google Shape;121;p19">
            <a:hlinkClick r:id="rId3"/>
          </p:cNvPr>
          <p:cNvSpPr/>
          <p:nvPr/>
        </p:nvSpPr>
        <p:spPr>
          <a:xfrm>
            <a:off x="7187000" y="2884925"/>
            <a:ext cx="900078" cy="835794"/>
          </a:xfrm>
          <a:custGeom>
            <a:avLst/>
            <a:gdLst/>
            <a:ahLst/>
            <a:cxnLst/>
            <a:rect l="l" t="t" r="r" b="b"/>
            <a:pathLst>
              <a:path w="18956" h="17763" extrusionOk="0">
                <a:moveTo>
                  <a:pt x="17592" y="6229"/>
                </a:moveTo>
                <a:lnTo>
                  <a:pt x="17836" y="6375"/>
                </a:lnTo>
                <a:lnTo>
                  <a:pt x="17957" y="6473"/>
                </a:lnTo>
                <a:lnTo>
                  <a:pt x="18079" y="6570"/>
                </a:lnTo>
                <a:lnTo>
                  <a:pt x="17933" y="6619"/>
                </a:lnTo>
                <a:lnTo>
                  <a:pt x="17811" y="6667"/>
                </a:lnTo>
                <a:lnTo>
                  <a:pt x="17617" y="6789"/>
                </a:lnTo>
                <a:lnTo>
                  <a:pt x="17592" y="6229"/>
                </a:lnTo>
                <a:close/>
                <a:moveTo>
                  <a:pt x="18225" y="6765"/>
                </a:moveTo>
                <a:lnTo>
                  <a:pt x="18298" y="6911"/>
                </a:lnTo>
                <a:lnTo>
                  <a:pt x="18128" y="6935"/>
                </a:lnTo>
                <a:lnTo>
                  <a:pt x="17957" y="7008"/>
                </a:lnTo>
                <a:lnTo>
                  <a:pt x="17787" y="7081"/>
                </a:lnTo>
                <a:lnTo>
                  <a:pt x="17617" y="7203"/>
                </a:lnTo>
                <a:lnTo>
                  <a:pt x="17617" y="6984"/>
                </a:lnTo>
                <a:lnTo>
                  <a:pt x="17909" y="6862"/>
                </a:lnTo>
                <a:lnTo>
                  <a:pt x="18079" y="6813"/>
                </a:lnTo>
                <a:lnTo>
                  <a:pt x="18225" y="6765"/>
                </a:lnTo>
                <a:close/>
                <a:moveTo>
                  <a:pt x="18371" y="7203"/>
                </a:moveTo>
                <a:lnTo>
                  <a:pt x="18395" y="7397"/>
                </a:lnTo>
                <a:lnTo>
                  <a:pt x="18225" y="7470"/>
                </a:lnTo>
                <a:lnTo>
                  <a:pt x="18079" y="7543"/>
                </a:lnTo>
                <a:lnTo>
                  <a:pt x="17860" y="7689"/>
                </a:lnTo>
                <a:lnTo>
                  <a:pt x="17641" y="7835"/>
                </a:lnTo>
                <a:lnTo>
                  <a:pt x="17641" y="7738"/>
                </a:lnTo>
                <a:lnTo>
                  <a:pt x="17617" y="7470"/>
                </a:lnTo>
                <a:lnTo>
                  <a:pt x="17787" y="7397"/>
                </a:lnTo>
                <a:lnTo>
                  <a:pt x="18347" y="7227"/>
                </a:lnTo>
                <a:lnTo>
                  <a:pt x="18371" y="7203"/>
                </a:lnTo>
                <a:close/>
                <a:moveTo>
                  <a:pt x="18420" y="7689"/>
                </a:moveTo>
                <a:lnTo>
                  <a:pt x="18420" y="7835"/>
                </a:lnTo>
                <a:lnTo>
                  <a:pt x="18420" y="7908"/>
                </a:lnTo>
                <a:lnTo>
                  <a:pt x="18225" y="7981"/>
                </a:lnTo>
                <a:lnTo>
                  <a:pt x="18006" y="8103"/>
                </a:lnTo>
                <a:lnTo>
                  <a:pt x="17811" y="8249"/>
                </a:lnTo>
                <a:lnTo>
                  <a:pt x="17641" y="8395"/>
                </a:lnTo>
                <a:lnTo>
                  <a:pt x="17641" y="8006"/>
                </a:lnTo>
                <a:lnTo>
                  <a:pt x="17860" y="7933"/>
                </a:lnTo>
                <a:lnTo>
                  <a:pt x="18079" y="7835"/>
                </a:lnTo>
                <a:lnTo>
                  <a:pt x="18420" y="7689"/>
                </a:lnTo>
                <a:close/>
                <a:moveTo>
                  <a:pt x="18420" y="8200"/>
                </a:moveTo>
                <a:lnTo>
                  <a:pt x="18395" y="8468"/>
                </a:lnTo>
                <a:lnTo>
                  <a:pt x="18322" y="8492"/>
                </a:lnTo>
                <a:lnTo>
                  <a:pt x="18249" y="8517"/>
                </a:lnTo>
                <a:lnTo>
                  <a:pt x="18103" y="8614"/>
                </a:lnTo>
                <a:lnTo>
                  <a:pt x="17884" y="8736"/>
                </a:lnTo>
                <a:lnTo>
                  <a:pt x="17665" y="8833"/>
                </a:lnTo>
                <a:lnTo>
                  <a:pt x="17665" y="8565"/>
                </a:lnTo>
                <a:lnTo>
                  <a:pt x="17860" y="8517"/>
                </a:lnTo>
                <a:lnTo>
                  <a:pt x="18055" y="8419"/>
                </a:lnTo>
                <a:lnTo>
                  <a:pt x="18225" y="8298"/>
                </a:lnTo>
                <a:lnTo>
                  <a:pt x="18420" y="8200"/>
                </a:lnTo>
                <a:close/>
                <a:moveTo>
                  <a:pt x="18298" y="8784"/>
                </a:moveTo>
                <a:lnTo>
                  <a:pt x="18201" y="8979"/>
                </a:lnTo>
                <a:lnTo>
                  <a:pt x="18079" y="9174"/>
                </a:lnTo>
                <a:lnTo>
                  <a:pt x="17884" y="9344"/>
                </a:lnTo>
                <a:lnTo>
                  <a:pt x="17690" y="9514"/>
                </a:lnTo>
                <a:lnTo>
                  <a:pt x="17665" y="8955"/>
                </a:lnTo>
                <a:lnTo>
                  <a:pt x="17860" y="8930"/>
                </a:lnTo>
                <a:lnTo>
                  <a:pt x="18079" y="8857"/>
                </a:lnTo>
                <a:lnTo>
                  <a:pt x="18298" y="8784"/>
                </a:lnTo>
                <a:close/>
                <a:moveTo>
                  <a:pt x="2969" y="5061"/>
                </a:moveTo>
                <a:lnTo>
                  <a:pt x="3674" y="5086"/>
                </a:lnTo>
                <a:lnTo>
                  <a:pt x="4380" y="5086"/>
                </a:lnTo>
                <a:lnTo>
                  <a:pt x="4331" y="5305"/>
                </a:lnTo>
                <a:lnTo>
                  <a:pt x="4307" y="5572"/>
                </a:lnTo>
                <a:lnTo>
                  <a:pt x="4283" y="6083"/>
                </a:lnTo>
                <a:lnTo>
                  <a:pt x="4258" y="7543"/>
                </a:lnTo>
                <a:lnTo>
                  <a:pt x="4258" y="9003"/>
                </a:lnTo>
                <a:lnTo>
                  <a:pt x="4283" y="10488"/>
                </a:lnTo>
                <a:lnTo>
                  <a:pt x="3869" y="10536"/>
                </a:lnTo>
                <a:lnTo>
                  <a:pt x="3869" y="10512"/>
                </a:lnTo>
                <a:lnTo>
                  <a:pt x="3991" y="10317"/>
                </a:lnTo>
                <a:lnTo>
                  <a:pt x="4088" y="10123"/>
                </a:lnTo>
                <a:lnTo>
                  <a:pt x="4161" y="9904"/>
                </a:lnTo>
                <a:lnTo>
                  <a:pt x="4185" y="9782"/>
                </a:lnTo>
                <a:lnTo>
                  <a:pt x="4185" y="9660"/>
                </a:lnTo>
                <a:lnTo>
                  <a:pt x="4161" y="9612"/>
                </a:lnTo>
                <a:lnTo>
                  <a:pt x="4112" y="9587"/>
                </a:lnTo>
                <a:lnTo>
                  <a:pt x="4064" y="9587"/>
                </a:lnTo>
                <a:lnTo>
                  <a:pt x="4015" y="9612"/>
                </a:lnTo>
                <a:lnTo>
                  <a:pt x="3796" y="9977"/>
                </a:lnTo>
                <a:lnTo>
                  <a:pt x="3601" y="10342"/>
                </a:lnTo>
                <a:lnTo>
                  <a:pt x="3431" y="10561"/>
                </a:lnTo>
                <a:lnTo>
                  <a:pt x="3115" y="10585"/>
                </a:lnTo>
                <a:lnTo>
                  <a:pt x="3115" y="10585"/>
                </a:lnTo>
                <a:lnTo>
                  <a:pt x="3188" y="10390"/>
                </a:lnTo>
                <a:lnTo>
                  <a:pt x="3261" y="10220"/>
                </a:lnTo>
                <a:lnTo>
                  <a:pt x="3334" y="10001"/>
                </a:lnTo>
                <a:lnTo>
                  <a:pt x="3431" y="9806"/>
                </a:lnTo>
                <a:lnTo>
                  <a:pt x="3553" y="9612"/>
                </a:lnTo>
                <a:lnTo>
                  <a:pt x="3626" y="9539"/>
                </a:lnTo>
                <a:lnTo>
                  <a:pt x="3723" y="9490"/>
                </a:lnTo>
                <a:lnTo>
                  <a:pt x="3747" y="9466"/>
                </a:lnTo>
                <a:lnTo>
                  <a:pt x="3747" y="9441"/>
                </a:lnTo>
                <a:lnTo>
                  <a:pt x="3723" y="9417"/>
                </a:lnTo>
                <a:lnTo>
                  <a:pt x="3699" y="9417"/>
                </a:lnTo>
                <a:lnTo>
                  <a:pt x="3601" y="9441"/>
                </a:lnTo>
                <a:lnTo>
                  <a:pt x="3504" y="9466"/>
                </a:lnTo>
                <a:lnTo>
                  <a:pt x="3358" y="9587"/>
                </a:lnTo>
                <a:lnTo>
                  <a:pt x="3212" y="9733"/>
                </a:lnTo>
                <a:lnTo>
                  <a:pt x="3115" y="9904"/>
                </a:lnTo>
                <a:lnTo>
                  <a:pt x="2993" y="10098"/>
                </a:lnTo>
                <a:lnTo>
                  <a:pt x="2896" y="10317"/>
                </a:lnTo>
                <a:lnTo>
                  <a:pt x="2847" y="10463"/>
                </a:lnTo>
                <a:lnTo>
                  <a:pt x="2798" y="10585"/>
                </a:lnTo>
                <a:lnTo>
                  <a:pt x="2409" y="10561"/>
                </a:lnTo>
                <a:lnTo>
                  <a:pt x="2506" y="10244"/>
                </a:lnTo>
                <a:lnTo>
                  <a:pt x="2652" y="9928"/>
                </a:lnTo>
                <a:lnTo>
                  <a:pt x="2823" y="9660"/>
                </a:lnTo>
                <a:lnTo>
                  <a:pt x="3017" y="9393"/>
                </a:lnTo>
                <a:lnTo>
                  <a:pt x="3017" y="9368"/>
                </a:lnTo>
                <a:lnTo>
                  <a:pt x="2993" y="9368"/>
                </a:lnTo>
                <a:lnTo>
                  <a:pt x="2847" y="9441"/>
                </a:lnTo>
                <a:lnTo>
                  <a:pt x="2701" y="9563"/>
                </a:lnTo>
                <a:lnTo>
                  <a:pt x="2579" y="9685"/>
                </a:lnTo>
                <a:lnTo>
                  <a:pt x="2458" y="9831"/>
                </a:lnTo>
                <a:lnTo>
                  <a:pt x="2360" y="10001"/>
                </a:lnTo>
                <a:lnTo>
                  <a:pt x="2287" y="10171"/>
                </a:lnTo>
                <a:lnTo>
                  <a:pt x="2166" y="10512"/>
                </a:lnTo>
                <a:lnTo>
                  <a:pt x="2068" y="10512"/>
                </a:lnTo>
                <a:lnTo>
                  <a:pt x="1776" y="10439"/>
                </a:lnTo>
                <a:lnTo>
                  <a:pt x="1849" y="10366"/>
                </a:lnTo>
                <a:lnTo>
                  <a:pt x="1898" y="10269"/>
                </a:lnTo>
                <a:lnTo>
                  <a:pt x="1995" y="10025"/>
                </a:lnTo>
                <a:lnTo>
                  <a:pt x="2117" y="9806"/>
                </a:lnTo>
                <a:lnTo>
                  <a:pt x="2287" y="9490"/>
                </a:lnTo>
                <a:lnTo>
                  <a:pt x="2385" y="9320"/>
                </a:lnTo>
                <a:lnTo>
                  <a:pt x="2409" y="9149"/>
                </a:lnTo>
                <a:lnTo>
                  <a:pt x="2409" y="9125"/>
                </a:lnTo>
                <a:lnTo>
                  <a:pt x="2360" y="9125"/>
                </a:lnTo>
                <a:lnTo>
                  <a:pt x="2287" y="9174"/>
                </a:lnTo>
                <a:lnTo>
                  <a:pt x="2190" y="9222"/>
                </a:lnTo>
                <a:lnTo>
                  <a:pt x="2044" y="9393"/>
                </a:lnTo>
                <a:lnTo>
                  <a:pt x="1922" y="9563"/>
                </a:lnTo>
                <a:lnTo>
                  <a:pt x="1825" y="9733"/>
                </a:lnTo>
                <a:lnTo>
                  <a:pt x="1752" y="9879"/>
                </a:lnTo>
                <a:lnTo>
                  <a:pt x="1655" y="10050"/>
                </a:lnTo>
                <a:lnTo>
                  <a:pt x="1630" y="10220"/>
                </a:lnTo>
                <a:lnTo>
                  <a:pt x="1630" y="10317"/>
                </a:lnTo>
                <a:lnTo>
                  <a:pt x="1655" y="10390"/>
                </a:lnTo>
                <a:lnTo>
                  <a:pt x="1436" y="10293"/>
                </a:lnTo>
                <a:lnTo>
                  <a:pt x="1217" y="10171"/>
                </a:lnTo>
                <a:lnTo>
                  <a:pt x="1265" y="10098"/>
                </a:lnTo>
                <a:lnTo>
                  <a:pt x="1387" y="9782"/>
                </a:lnTo>
                <a:lnTo>
                  <a:pt x="1557" y="9490"/>
                </a:lnTo>
                <a:lnTo>
                  <a:pt x="1752" y="9174"/>
                </a:lnTo>
                <a:lnTo>
                  <a:pt x="1874" y="9028"/>
                </a:lnTo>
                <a:lnTo>
                  <a:pt x="1971" y="8906"/>
                </a:lnTo>
                <a:lnTo>
                  <a:pt x="1995" y="8857"/>
                </a:lnTo>
                <a:lnTo>
                  <a:pt x="1995" y="8833"/>
                </a:lnTo>
                <a:lnTo>
                  <a:pt x="1922" y="8833"/>
                </a:lnTo>
                <a:lnTo>
                  <a:pt x="1606" y="9052"/>
                </a:lnTo>
                <a:lnTo>
                  <a:pt x="1460" y="9198"/>
                </a:lnTo>
                <a:lnTo>
                  <a:pt x="1314" y="9344"/>
                </a:lnTo>
                <a:lnTo>
                  <a:pt x="1119" y="9636"/>
                </a:lnTo>
                <a:lnTo>
                  <a:pt x="1022" y="9806"/>
                </a:lnTo>
                <a:lnTo>
                  <a:pt x="973" y="9952"/>
                </a:lnTo>
                <a:lnTo>
                  <a:pt x="852" y="9831"/>
                </a:lnTo>
                <a:lnTo>
                  <a:pt x="754" y="9709"/>
                </a:lnTo>
                <a:lnTo>
                  <a:pt x="779" y="9660"/>
                </a:lnTo>
                <a:lnTo>
                  <a:pt x="852" y="9490"/>
                </a:lnTo>
                <a:lnTo>
                  <a:pt x="925" y="9320"/>
                </a:lnTo>
                <a:lnTo>
                  <a:pt x="1144" y="9003"/>
                </a:lnTo>
                <a:lnTo>
                  <a:pt x="1387" y="8736"/>
                </a:lnTo>
                <a:lnTo>
                  <a:pt x="1484" y="8565"/>
                </a:lnTo>
                <a:lnTo>
                  <a:pt x="1582" y="8419"/>
                </a:lnTo>
                <a:lnTo>
                  <a:pt x="1582" y="8371"/>
                </a:lnTo>
                <a:lnTo>
                  <a:pt x="1533" y="8346"/>
                </a:lnTo>
                <a:lnTo>
                  <a:pt x="1436" y="8371"/>
                </a:lnTo>
                <a:lnTo>
                  <a:pt x="1338" y="8419"/>
                </a:lnTo>
                <a:lnTo>
                  <a:pt x="1217" y="8468"/>
                </a:lnTo>
                <a:lnTo>
                  <a:pt x="1119" y="8565"/>
                </a:lnTo>
                <a:lnTo>
                  <a:pt x="949" y="8736"/>
                </a:lnTo>
                <a:lnTo>
                  <a:pt x="827" y="8906"/>
                </a:lnTo>
                <a:lnTo>
                  <a:pt x="681" y="9052"/>
                </a:lnTo>
                <a:lnTo>
                  <a:pt x="560" y="9247"/>
                </a:lnTo>
                <a:lnTo>
                  <a:pt x="511" y="9003"/>
                </a:lnTo>
                <a:lnTo>
                  <a:pt x="535" y="8930"/>
                </a:lnTo>
                <a:lnTo>
                  <a:pt x="633" y="8760"/>
                </a:lnTo>
                <a:lnTo>
                  <a:pt x="730" y="8565"/>
                </a:lnTo>
                <a:lnTo>
                  <a:pt x="998" y="8200"/>
                </a:lnTo>
                <a:lnTo>
                  <a:pt x="1265" y="7835"/>
                </a:lnTo>
                <a:lnTo>
                  <a:pt x="1265" y="7787"/>
                </a:lnTo>
                <a:lnTo>
                  <a:pt x="1241" y="7787"/>
                </a:lnTo>
                <a:lnTo>
                  <a:pt x="1022" y="7908"/>
                </a:lnTo>
                <a:lnTo>
                  <a:pt x="852" y="8054"/>
                </a:lnTo>
                <a:lnTo>
                  <a:pt x="681" y="8200"/>
                </a:lnTo>
                <a:lnTo>
                  <a:pt x="511" y="8395"/>
                </a:lnTo>
                <a:lnTo>
                  <a:pt x="462" y="8444"/>
                </a:lnTo>
                <a:lnTo>
                  <a:pt x="487" y="8030"/>
                </a:lnTo>
                <a:lnTo>
                  <a:pt x="487" y="7981"/>
                </a:lnTo>
                <a:lnTo>
                  <a:pt x="608" y="7835"/>
                </a:lnTo>
                <a:lnTo>
                  <a:pt x="730" y="7689"/>
                </a:lnTo>
                <a:lnTo>
                  <a:pt x="852" y="7543"/>
                </a:lnTo>
                <a:lnTo>
                  <a:pt x="949" y="7373"/>
                </a:lnTo>
                <a:lnTo>
                  <a:pt x="949" y="7349"/>
                </a:lnTo>
                <a:lnTo>
                  <a:pt x="949" y="7324"/>
                </a:lnTo>
                <a:lnTo>
                  <a:pt x="900" y="7324"/>
                </a:lnTo>
                <a:lnTo>
                  <a:pt x="730" y="7446"/>
                </a:lnTo>
                <a:lnTo>
                  <a:pt x="511" y="7592"/>
                </a:lnTo>
                <a:lnTo>
                  <a:pt x="560" y="7276"/>
                </a:lnTo>
                <a:lnTo>
                  <a:pt x="608" y="6959"/>
                </a:lnTo>
                <a:lnTo>
                  <a:pt x="681" y="6643"/>
                </a:lnTo>
                <a:lnTo>
                  <a:pt x="779" y="6351"/>
                </a:lnTo>
                <a:lnTo>
                  <a:pt x="925" y="6083"/>
                </a:lnTo>
                <a:lnTo>
                  <a:pt x="1119" y="5840"/>
                </a:lnTo>
                <a:lnTo>
                  <a:pt x="1338" y="5597"/>
                </a:lnTo>
                <a:lnTo>
                  <a:pt x="1630" y="5402"/>
                </a:lnTo>
                <a:lnTo>
                  <a:pt x="1776" y="5305"/>
                </a:lnTo>
                <a:lnTo>
                  <a:pt x="1922" y="5232"/>
                </a:lnTo>
                <a:lnTo>
                  <a:pt x="2263" y="5134"/>
                </a:lnTo>
                <a:lnTo>
                  <a:pt x="2604" y="5086"/>
                </a:lnTo>
                <a:lnTo>
                  <a:pt x="2969" y="5061"/>
                </a:lnTo>
                <a:close/>
                <a:moveTo>
                  <a:pt x="15622" y="1631"/>
                </a:moveTo>
                <a:lnTo>
                  <a:pt x="15622" y="2044"/>
                </a:lnTo>
                <a:lnTo>
                  <a:pt x="15597" y="2896"/>
                </a:lnTo>
                <a:lnTo>
                  <a:pt x="15597" y="3310"/>
                </a:lnTo>
                <a:lnTo>
                  <a:pt x="15622" y="3748"/>
                </a:lnTo>
                <a:lnTo>
                  <a:pt x="15622" y="4186"/>
                </a:lnTo>
                <a:lnTo>
                  <a:pt x="15622" y="4648"/>
                </a:lnTo>
                <a:lnTo>
                  <a:pt x="15549" y="5524"/>
                </a:lnTo>
                <a:lnTo>
                  <a:pt x="15524" y="6035"/>
                </a:lnTo>
                <a:lnTo>
                  <a:pt x="15524" y="6521"/>
                </a:lnTo>
                <a:lnTo>
                  <a:pt x="15524" y="7519"/>
                </a:lnTo>
                <a:lnTo>
                  <a:pt x="15524" y="9441"/>
                </a:lnTo>
                <a:lnTo>
                  <a:pt x="15500" y="11364"/>
                </a:lnTo>
                <a:lnTo>
                  <a:pt x="15524" y="12142"/>
                </a:lnTo>
                <a:lnTo>
                  <a:pt x="15403" y="12264"/>
                </a:lnTo>
                <a:lnTo>
                  <a:pt x="15281" y="12386"/>
                </a:lnTo>
                <a:lnTo>
                  <a:pt x="15184" y="12532"/>
                </a:lnTo>
                <a:lnTo>
                  <a:pt x="15111" y="12702"/>
                </a:lnTo>
                <a:lnTo>
                  <a:pt x="14940" y="13018"/>
                </a:lnTo>
                <a:lnTo>
                  <a:pt x="14819" y="13334"/>
                </a:lnTo>
                <a:lnTo>
                  <a:pt x="14624" y="13213"/>
                </a:lnTo>
                <a:lnTo>
                  <a:pt x="14746" y="13018"/>
                </a:lnTo>
                <a:lnTo>
                  <a:pt x="14867" y="12775"/>
                </a:lnTo>
                <a:lnTo>
                  <a:pt x="15013" y="12337"/>
                </a:lnTo>
                <a:lnTo>
                  <a:pt x="15184" y="11948"/>
                </a:lnTo>
                <a:lnTo>
                  <a:pt x="15232" y="11729"/>
                </a:lnTo>
                <a:lnTo>
                  <a:pt x="15281" y="11534"/>
                </a:lnTo>
                <a:lnTo>
                  <a:pt x="15281" y="11485"/>
                </a:lnTo>
                <a:lnTo>
                  <a:pt x="15257" y="11485"/>
                </a:lnTo>
                <a:lnTo>
                  <a:pt x="15184" y="11510"/>
                </a:lnTo>
                <a:lnTo>
                  <a:pt x="15111" y="11558"/>
                </a:lnTo>
                <a:lnTo>
                  <a:pt x="15038" y="11607"/>
                </a:lnTo>
                <a:lnTo>
                  <a:pt x="14989" y="11680"/>
                </a:lnTo>
                <a:lnTo>
                  <a:pt x="14916" y="11850"/>
                </a:lnTo>
                <a:lnTo>
                  <a:pt x="14843" y="11996"/>
                </a:lnTo>
                <a:lnTo>
                  <a:pt x="14527" y="12629"/>
                </a:lnTo>
                <a:lnTo>
                  <a:pt x="14405" y="12824"/>
                </a:lnTo>
                <a:lnTo>
                  <a:pt x="14332" y="13042"/>
                </a:lnTo>
                <a:lnTo>
                  <a:pt x="14016" y="12872"/>
                </a:lnTo>
                <a:lnTo>
                  <a:pt x="14089" y="12799"/>
                </a:lnTo>
                <a:lnTo>
                  <a:pt x="14162" y="12726"/>
                </a:lnTo>
                <a:lnTo>
                  <a:pt x="14259" y="12532"/>
                </a:lnTo>
                <a:lnTo>
                  <a:pt x="14405" y="12118"/>
                </a:lnTo>
                <a:lnTo>
                  <a:pt x="14673" y="11558"/>
                </a:lnTo>
                <a:lnTo>
                  <a:pt x="14965" y="10999"/>
                </a:lnTo>
                <a:lnTo>
                  <a:pt x="14965" y="10974"/>
                </a:lnTo>
                <a:lnTo>
                  <a:pt x="14940" y="10950"/>
                </a:lnTo>
                <a:lnTo>
                  <a:pt x="14794" y="11047"/>
                </a:lnTo>
                <a:lnTo>
                  <a:pt x="14697" y="11145"/>
                </a:lnTo>
                <a:lnTo>
                  <a:pt x="14502" y="11364"/>
                </a:lnTo>
                <a:lnTo>
                  <a:pt x="14332" y="11607"/>
                </a:lnTo>
                <a:lnTo>
                  <a:pt x="14210" y="11875"/>
                </a:lnTo>
                <a:lnTo>
                  <a:pt x="13967" y="12288"/>
                </a:lnTo>
                <a:lnTo>
                  <a:pt x="13870" y="12532"/>
                </a:lnTo>
                <a:lnTo>
                  <a:pt x="13821" y="12653"/>
                </a:lnTo>
                <a:lnTo>
                  <a:pt x="13821" y="12775"/>
                </a:lnTo>
                <a:lnTo>
                  <a:pt x="13626" y="12678"/>
                </a:lnTo>
                <a:lnTo>
                  <a:pt x="13651" y="12605"/>
                </a:lnTo>
                <a:lnTo>
                  <a:pt x="13675" y="12507"/>
                </a:lnTo>
                <a:lnTo>
                  <a:pt x="13724" y="12337"/>
                </a:lnTo>
                <a:lnTo>
                  <a:pt x="13797" y="12167"/>
                </a:lnTo>
                <a:lnTo>
                  <a:pt x="13943" y="11875"/>
                </a:lnTo>
                <a:lnTo>
                  <a:pt x="14064" y="11558"/>
                </a:lnTo>
                <a:lnTo>
                  <a:pt x="14162" y="11218"/>
                </a:lnTo>
                <a:lnTo>
                  <a:pt x="14259" y="10901"/>
                </a:lnTo>
                <a:lnTo>
                  <a:pt x="14405" y="10585"/>
                </a:lnTo>
                <a:lnTo>
                  <a:pt x="14405" y="10561"/>
                </a:lnTo>
                <a:lnTo>
                  <a:pt x="14356" y="10561"/>
                </a:lnTo>
                <a:lnTo>
                  <a:pt x="14259" y="10634"/>
                </a:lnTo>
                <a:lnTo>
                  <a:pt x="14162" y="10731"/>
                </a:lnTo>
                <a:lnTo>
                  <a:pt x="13991" y="10950"/>
                </a:lnTo>
                <a:lnTo>
                  <a:pt x="13870" y="11218"/>
                </a:lnTo>
                <a:lnTo>
                  <a:pt x="13772" y="11461"/>
                </a:lnTo>
                <a:lnTo>
                  <a:pt x="13651" y="11729"/>
                </a:lnTo>
                <a:lnTo>
                  <a:pt x="13505" y="11996"/>
                </a:lnTo>
                <a:lnTo>
                  <a:pt x="13383" y="12264"/>
                </a:lnTo>
                <a:lnTo>
                  <a:pt x="13359" y="12410"/>
                </a:lnTo>
                <a:lnTo>
                  <a:pt x="13334" y="12556"/>
                </a:lnTo>
                <a:lnTo>
                  <a:pt x="12872" y="12337"/>
                </a:lnTo>
                <a:lnTo>
                  <a:pt x="12994" y="12191"/>
                </a:lnTo>
                <a:lnTo>
                  <a:pt x="13115" y="12021"/>
                </a:lnTo>
                <a:lnTo>
                  <a:pt x="13310" y="11607"/>
                </a:lnTo>
                <a:lnTo>
                  <a:pt x="13772" y="10609"/>
                </a:lnTo>
                <a:lnTo>
                  <a:pt x="13772" y="10585"/>
                </a:lnTo>
                <a:lnTo>
                  <a:pt x="13772" y="10561"/>
                </a:lnTo>
                <a:lnTo>
                  <a:pt x="13748" y="10561"/>
                </a:lnTo>
                <a:lnTo>
                  <a:pt x="13724" y="10585"/>
                </a:lnTo>
                <a:lnTo>
                  <a:pt x="13456" y="10999"/>
                </a:lnTo>
                <a:lnTo>
                  <a:pt x="13188" y="11412"/>
                </a:lnTo>
                <a:lnTo>
                  <a:pt x="12945" y="11850"/>
                </a:lnTo>
                <a:lnTo>
                  <a:pt x="12823" y="12069"/>
                </a:lnTo>
                <a:lnTo>
                  <a:pt x="12750" y="12313"/>
                </a:lnTo>
                <a:lnTo>
                  <a:pt x="12361" y="12118"/>
                </a:lnTo>
                <a:lnTo>
                  <a:pt x="12288" y="12094"/>
                </a:lnTo>
                <a:lnTo>
                  <a:pt x="12337" y="11923"/>
                </a:lnTo>
                <a:lnTo>
                  <a:pt x="12458" y="11631"/>
                </a:lnTo>
                <a:lnTo>
                  <a:pt x="12604" y="11339"/>
                </a:lnTo>
                <a:lnTo>
                  <a:pt x="12823" y="10828"/>
                </a:lnTo>
                <a:lnTo>
                  <a:pt x="12945" y="10585"/>
                </a:lnTo>
                <a:lnTo>
                  <a:pt x="13091" y="10342"/>
                </a:lnTo>
                <a:lnTo>
                  <a:pt x="13091" y="10293"/>
                </a:lnTo>
                <a:lnTo>
                  <a:pt x="13067" y="10244"/>
                </a:lnTo>
                <a:lnTo>
                  <a:pt x="12969" y="10244"/>
                </a:lnTo>
                <a:lnTo>
                  <a:pt x="12775" y="10463"/>
                </a:lnTo>
                <a:lnTo>
                  <a:pt x="12604" y="10682"/>
                </a:lnTo>
                <a:lnTo>
                  <a:pt x="12458" y="10926"/>
                </a:lnTo>
                <a:lnTo>
                  <a:pt x="12312" y="11193"/>
                </a:lnTo>
                <a:lnTo>
                  <a:pt x="12118" y="11510"/>
                </a:lnTo>
                <a:lnTo>
                  <a:pt x="12020" y="11729"/>
                </a:lnTo>
                <a:lnTo>
                  <a:pt x="11947" y="11923"/>
                </a:lnTo>
                <a:lnTo>
                  <a:pt x="11655" y="11802"/>
                </a:lnTo>
                <a:lnTo>
                  <a:pt x="11728" y="11631"/>
                </a:lnTo>
                <a:lnTo>
                  <a:pt x="11777" y="11461"/>
                </a:lnTo>
                <a:lnTo>
                  <a:pt x="11874" y="11145"/>
                </a:lnTo>
                <a:lnTo>
                  <a:pt x="12118" y="10658"/>
                </a:lnTo>
                <a:lnTo>
                  <a:pt x="12239" y="10415"/>
                </a:lnTo>
                <a:lnTo>
                  <a:pt x="12385" y="10196"/>
                </a:lnTo>
                <a:lnTo>
                  <a:pt x="12410" y="10171"/>
                </a:lnTo>
                <a:lnTo>
                  <a:pt x="12385" y="10147"/>
                </a:lnTo>
                <a:lnTo>
                  <a:pt x="12361" y="10123"/>
                </a:lnTo>
                <a:lnTo>
                  <a:pt x="12312" y="10147"/>
                </a:lnTo>
                <a:lnTo>
                  <a:pt x="12142" y="10342"/>
                </a:lnTo>
                <a:lnTo>
                  <a:pt x="11972" y="10561"/>
                </a:lnTo>
                <a:lnTo>
                  <a:pt x="11826" y="10780"/>
                </a:lnTo>
                <a:lnTo>
                  <a:pt x="11704" y="11023"/>
                </a:lnTo>
                <a:lnTo>
                  <a:pt x="11534" y="11339"/>
                </a:lnTo>
                <a:lnTo>
                  <a:pt x="11461" y="11510"/>
                </a:lnTo>
                <a:lnTo>
                  <a:pt x="11436" y="11704"/>
                </a:lnTo>
                <a:lnTo>
                  <a:pt x="10974" y="11510"/>
                </a:lnTo>
                <a:lnTo>
                  <a:pt x="11120" y="11120"/>
                </a:lnTo>
                <a:lnTo>
                  <a:pt x="11315" y="10755"/>
                </a:lnTo>
                <a:lnTo>
                  <a:pt x="11534" y="10317"/>
                </a:lnTo>
                <a:lnTo>
                  <a:pt x="11655" y="10123"/>
                </a:lnTo>
                <a:lnTo>
                  <a:pt x="11801" y="9928"/>
                </a:lnTo>
                <a:lnTo>
                  <a:pt x="11801" y="9904"/>
                </a:lnTo>
                <a:lnTo>
                  <a:pt x="11680" y="9952"/>
                </a:lnTo>
                <a:lnTo>
                  <a:pt x="11582" y="10001"/>
                </a:lnTo>
                <a:lnTo>
                  <a:pt x="11485" y="10074"/>
                </a:lnTo>
                <a:lnTo>
                  <a:pt x="11412" y="10171"/>
                </a:lnTo>
                <a:lnTo>
                  <a:pt x="11266" y="10366"/>
                </a:lnTo>
                <a:lnTo>
                  <a:pt x="11144" y="10561"/>
                </a:lnTo>
                <a:lnTo>
                  <a:pt x="10877" y="10974"/>
                </a:lnTo>
                <a:lnTo>
                  <a:pt x="10755" y="11193"/>
                </a:lnTo>
                <a:lnTo>
                  <a:pt x="10706" y="11315"/>
                </a:lnTo>
                <a:lnTo>
                  <a:pt x="10682" y="11437"/>
                </a:lnTo>
                <a:lnTo>
                  <a:pt x="10633" y="11412"/>
                </a:lnTo>
                <a:lnTo>
                  <a:pt x="10244" y="11315"/>
                </a:lnTo>
                <a:lnTo>
                  <a:pt x="10366" y="11023"/>
                </a:lnTo>
                <a:lnTo>
                  <a:pt x="10487" y="10731"/>
                </a:lnTo>
                <a:lnTo>
                  <a:pt x="10731" y="10244"/>
                </a:lnTo>
                <a:lnTo>
                  <a:pt x="10974" y="9782"/>
                </a:lnTo>
                <a:lnTo>
                  <a:pt x="10974" y="9758"/>
                </a:lnTo>
                <a:lnTo>
                  <a:pt x="10950" y="9758"/>
                </a:lnTo>
                <a:lnTo>
                  <a:pt x="10779" y="9928"/>
                </a:lnTo>
                <a:lnTo>
                  <a:pt x="10609" y="10123"/>
                </a:lnTo>
                <a:lnTo>
                  <a:pt x="10487" y="10317"/>
                </a:lnTo>
                <a:lnTo>
                  <a:pt x="10341" y="10536"/>
                </a:lnTo>
                <a:lnTo>
                  <a:pt x="10147" y="10877"/>
                </a:lnTo>
                <a:lnTo>
                  <a:pt x="10049" y="11072"/>
                </a:lnTo>
                <a:lnTo>
                  <a:pt x="9976" y="11266"/>
                </a:lnTo>
                <a:lnTo>
                  <a:pt x="9441" y="11169"/>
                </a:lnTo>
                <a:lnTo>
                  <a:pt x="9611" y="10828"/>
                </a:lnTo>
                <a:lnTo>
                  <a:pt x="9806" y="10463"/>
                </a:lnTo>
                <a:lnTo>
                  <a:pt x="9903" y="10269"/>
                </a:lnTo>
                <a:lnTo>
                  <a:pt x="9903" y="10171"/>
                </a:lnTo>
                <a:lnTo>
                  <a:pt x="9903" y="10074"/>
                </a:lnTo>
                <a:lnTo>
                  <a:pt x="9903" y="10050"/>
                </a:lnTo>
                <a:lnTo>
                  <a:pt x="9879" y="10050"/>
                </a:lnTo>
                <a:lnTo>
                  <a:pt x="9782" y="10098"/>
                </a:lnTo>
                <a:lnTo>
                  <a:pt x="9709" y="10147"/>
                </a:lnTo>
                <a:lnTo>
                  <a:pt x="9563" y="10317"/>
                </a:lnTo>
                <a:lnTo>
                  <a:pt x="9441" y="10488"/>
                </a:lnTo>
                <a:lnTo>
                  <a:pt x="9344" y="10658"/>
                </a:lnTo>
                <a:lnTo>
                  <a:pt x="9198" y="10877"/>
                </a:lnTo>
                <a:lnTo>
                  <a:pt x="9149" y="10999"/>
                </a:lnTo>
                <a:lnTo>
                  <a:pt x="9076" y="11120"/>
                </a:lnTo>
                <a:lnTo>
                  <a:pt x="8930" y="11072"/>
                </a:lnTo>
                <a:lnTo>
                  <a:pt x="8492" y="10974"/>
                </a:lnTo>
                <a:lnTo>
                  <a:pt x="8638" y="10731"/>
                </a:lnTo>
                <a:lnTo>
                  <a:pt x="8930" y="10244"/>
                </a:lnTo>
                <a:lnTo>
                  <a:pt x="9100" y="10025"/>
                </a:lnTo>
                <a:lnTo>
                  <a:pt x="9246" y="9782"/>
                </a:lnTo>
                <a:lnTo>
                  <a:pt x="9271" y="9758"/>
                </a:lnTo>
                <a:lnTo>
                  <a:pt x="9271" y="9733"/>
                </a:lnTo>
                <a:lnTo>
                  <a:pt x="9222" y="9733"/>
                </a:lnTo>
                <a:lnTo>
                  <a:pt x="9027" y="9879"/>
                </a:lnTo>
                <a:lnTo>
                  <a:pt x="8857" y="10025"/>
                </a:lnTo>
                <a:lnTo>
                  <a:pt x="8687" y="10196"/>
                </a:lnTo>
                <a:lnTo>
                  <a:pt x="8565" y="10390"/>
                </a:lnTo>
                <a:lnTo>
                  <a:pt x="8370" y="10634"/>
                </a:lnTo>
                <a:lnTo>
                  <a:pt x="8273" y="10780"/>
                </a:lnTo>
                <a:lnTo>
                  <a:pt x="8200" y="10926"/>
                </a:lnTo>
                <a:lnTo>
                  <a:pt x="7932" y="10853"/>
                </a:lnTo>
                <a:lnTo>
                  <a:pt x="8078" y="10536"/>
                </a:lnTo>
                <a:lnTo>
                  <a:pt x="8273" y="10220"/>
                </a:lnTo>
                <a:lnTo>
                  <a:pt x="8370" y="10074"/>
                </a:lnTo>
                <a:lnTo>
                  <a:pt x="8492" y="9952"/>
                </a:lnTo>
                <a:lnTo>
                  <a:pt x="8492" y="9928"/>
                </a:lnTo>
                <a:lnTo>
                  <a:pt x="8492" y="9904"/>
                </a:lnTo>
                <a:lnTo>
                  <a:pt x="8468" y="9879"/>
                </a:lnTo>
                <a:lnTo>
                  <a:pt x="8443" y="9904"/>
                </a:lnTo>
                <a:lnTo>
                  <a:pt x="8273" y="9977"/>
                </a:lnTo>
                <a:lnTo>
                  <a:pt x="8127" y="10074"/>
                </a:lnTo>
                <a:lnTo>
                  <a:pt x="8005" y="10196"/>
                </a:lnTo>
                <a:lnTo>
                  <a:pt x="7884" y="10342"/>
                </a:lnTo>
                <a:lnTo>
                  <a:pt x="7738" y="10561"/>
                </a:lnTo>
                <a:lnTo>
                  <a:pt x="7616" y="10804"/>
                </a:lnTo>
                <a:lnTo>
                  <a:pt x="7300" y="10731"/>
                </a:lnTo>
                <a:lnTo>
                  <a:pt x="7397" y="10561"/>
                </a:lnTo>
                <a:lnTo>
                  <a:pt x="7495" y="10390"/>
                </a:lnTo>
                <a:lnTo>
                  <a:pt x="7641" y="10123"/>
                </a:lnTo>
                <a:lnTo>
                  <a:pt x="7714" y="9977"/>
                </a:lnTo>
                <a:lnTo>
                  <a:pt x="7714" y="9831"/>
                </a:lnTo>
                <a:lnTo>
                  <a:pt x="7689" y="9831"/>
                </a:lnTo>
                <a:lnTo>
                  <a:pt x="7592" y="9904"/>
                </a:lnTo>
                <a:lnTo>
                  <a:pt x="7470" y="10025"/>
                </a:lnTo>
                <a:lnTo>
                  <a:pt x="7324" y="10293"/>
                </a:lnTo>
                <a:lnTo>
                  <a:pt x="7178" y="10488"/>
                </a:lnTo>
                <a:lnTo>
                  <a:pt x="7105" y="10585"/>
                </a:lnTo>
                <a:lnTo>
                  <a:pt x="7057" y="10682"/>
                </a:lnTo>
                <a:lnTo>
                  <a:pt x="6643" y="10585"/>
                </a:lnTo>
                <a:lnTo>
                  <a:pt x="6692" y="10488"/>
                </a:lnTo>
                <a:lnTo>
                  <a:pt x="6789" y="10293"/>
                </a:lnTo>
                <a:lnTo>
                  <a:pt x="6886" y="10074"/>
                </a:lnTo>
                <a:lnTo>
                  <a:pt x="7057" y="9636"/>
                </a:lnTo>
                <a:lnTo>
                  <a:pt x="7057" y="9612"/>
                </a:lnTo>
                <a:lnTo>
                  <a:pt x="7032" y="9587"/>
                </a:lnTo>
                <a:lnTo>
                  <a:pt x="7008" y="9612"/>
                </a:lnTo>
                <a:lnTo>
                  <a:pt x="6765" y="9904"/>
                </a:lnTo>
                <a:lnTo>
                  <a:pt x="6521" y="10196"/>
                </a:lnTo>
                <a:lnTo>
                  <a:pt x="6400" y="10342"/>
                </a:lnTo>
                <a:lnTo>
                  <a:pt x="6254" y="10512"/>
                </a:lnTo>
                <a:lnTo>
                  <a:pt x="5816" y="10463"/>
                </a:lnTo>
                <a:lnTo>
                  <a:pt x="5889" y="10244"/>
                </a:lnTo>
                <a:lnTo>
                  <a:pt x="6010" y="10050"/>
                </a:lnTo>
                <a:lnTo>
                  <a:pt x="6205" y="9806"/>
                </a:lnTo>
                <a:lnTo>
                  <a:pt x="6278" y="9685"/>
                </a:lnTo>
                <a:lnTo>
                  <a:pt x="6302" y="9612"/>
                </a:lnTo>
                <a:lnTo>
                  <a:pt x="6327" y="9539"/>
                </a:lnTo>
                <a:lnTo>
                  <a:pt x="6302" y="9514"/>
                </a:lnTo>
                <a:lnTo>
                  <a:pt x="6205" y="9514"/>
                </a:lnTo>
                <a:lnTo>
                  <a:pt x="6132" y="9539"/>
                </a:lnTo>
                <a:lnTo>
                  <a:pt x="5986" y="9660"/>
                </a:lnTo>
                <a:lnTo>
                  <a:pt x="5864" y="9782"/>
                </a:lnTo>
                <a:lnTo>
                  <a:pt x="5767" y="9928"/>
                </a:lnTo>
                <a:lnTo>
                  <a:pt x="5597" y="10171"/>
                </a:lnTo>
                <a:lnTo>
                  <a:pt x="5524" y="10293"/>
                </a:lnTo>
                <a:lnTo>
                  <a:pt x="5475" y="10439"/>
                </a:lnTo>
                <a:lnTo>
                  <a:pt x="5256" y="10463"/>
                </a:lnTo>
                <a:lnTo>
                  <a:pt x="5061" y="10488"/>
                </a:lnTo>
                <a:lnTo>
                  <a:pt x="5183" y="10220"/>
                </a:lnTo>
                <a:lnTo>
                  <a:pt x="5378" y="9855"/>
                </a:lnTo>
                <a:lnTo>
                  <a:pt x="5475" y="9660"/>
                </a:lnTo>
                <a:lnTo>
                  <a:pt x="5597" y="9490"/>
                </a:lnTo>
                <a:lnTo>
                  <a:pt x="5378" y="9636"/>
                </a:lnTo>
                <a:lnTo>
                  <a:pt x="5183" y="9806"/>
                </a:lnTo>
                <a:lnTo>
                  <a:pt x="4988" y="10025"/>
                </a:lnTo>
                <a:lnTo>
                  <a:pt x="4818" y="10244"/>
                </a:lnTo>
                <a:lnTo>
                  <a:pt x="4818" y="8979"/>
                </a:lnTo>
                <a:lnTo>
                  <a:pt x="4794" y="7714"/>
                </a:lnTo>
                <a:lnTo>
                  <a:pt x="4794" y="6254"/>
                </a:lnTo>
                <a:lnTo>
                  <a:pt x="4794" y="5718"/>
                </a:lnTo>
                <a:lnTo>
                  <a:pt x="4794" y="5426"/>
                </a:lnTo>
                <a:lnTo>
                  <a:pt x="4769" y="5159"/>
                </a:lnTo>
                <a:lnTo>
                  <a:pt x="5086" y="5159"/>
                </a:lnTo>
                <a:lnTo>
                  <a:pt x="5986" y="5134"/>
                </a:lnTo>
                <a:lnTo>
                  <a:pt x="6886" y="5086"/>
                </a:lnTo>
                <a:lnTo>
                  <a:pt x="7349" y="5037"/>
                </a:lnTo>
                <a:lnTo>
                  <a:pt x="7835" y="4988"/>
                </a:lnTo>
                <a:lnTo>
                  <a:pt x="8297" y="4916"/>
                </a:lnTo>
                <a:lnTo>
                  <a:pt x="8784" y="4843"/>
                </a:lnTo>
                <a:lnTo>
                  <a:pt x="9709" y="4624"/>
                </a:lnTo>
                <a:lnTo>
                  <a:pt x="10633" y="4356"/>
                </a:lnTo>
                <a:lnTo>
                  <a:pt x="11071" y="4210"/>
                </a:lnTo>
                <a:lnTo>
                  <a:pt x="11509" y="4040"/>
                </a:lnTo>
                <a:lnTo>
                  <a:pt x="11923" y="3869"/>
                </a:lnTo>
                <a:lnTo>
                  <a:pt x="12361" y="3675"/>
                </a:lnTo>
                <a:lnTo>
                  <a:pt x="13188" y="3261"/>
                </a:lnTo>
                <a:lnTo>
                  <a:pt x="14016" y="2823"/>
                </a:lnTo>
                <a:lnTo>
                  <a:pt x="14308" y="2653"/>
                </a:lnTo>
                <a:lnTo>
                  <a:pt x="14575" y="2458"/>
                </a:lnTo>
                <a:lnTo>
                  <a:pt x="15111" y="2044"/>
                </a:lnTo>
                <a:lnTo>
                  <a:pt x="15354" y="1850"/>
                </a:lnTo>
                <a:lnTo>
                  <a:pt x="15500" y="1752"/>
                </a:lnTo>
                <a:lnTo>
                  <a:pt x="15622" y="1631"/>
                </a:lnTo>
                <a:close/>
                <a:moveTo>
                  <a:pt x="15524" y="12605"/>
                </a:moveTo>
                <a:lnTo>
                  <a:pt x="15549" y="13164"/>
                </a:lnTo>
                <a:lnTo>
                  <a:pt x="15476" y="13164"/>
                </a:lnTo>
                <a:lnTo>
                  <a:pt x="15427" y="13213"/>
                </a:lnTo>
                <a:lnTo>
                  <a:pt x="15305" y="13286"/>
                </a:lnTo>
                <a:lnTo>
                  <a:pt x="15232" y="13432"/>
                </a:lnTo>
                <a:lnTo>
                  <a:pt x="15135" y="13578"/>
                </a:lnTo>
                <a:lnTo>
                  <a:pt x="15111" y="13529"/>
                </a:lnTo>
                <a:lnTo>
                  <a:pt x="15257" y="13213"/>
                </a:lnTo>
                <a:lnTo>
                  <a:pt x="15403" y="12872"/>
                </a:lnTo>
                <a:lnTo>
                  <a:pt x="15524" y="12605"/>
                </a:lnTo>
                <a:close/>
                <a:moveTo>
                  <a:pt x="15549" y="13359"/>
                </a:moveTo>
                <a:lnTo>
                  <a:pt x="15573" y="13943"/>
                </a:lnTo>
                <a:lnTo>
                  <a:pt x="15354" y="13748"/>
                </a:lnTo>
                <a:lnTo>
                  <a:pt x="15451" y="13553"/>
                </a:lnTo>
                <a:lnTo>
                  <a:pt x="15549" y="13359"/>
                </a:lnTo>
                <a:close/>
                <a:moveTo>
                  <a:pt x="16692" y="463"/>
                </a:moveTo>
                <a:lnTo>
                  <a:pt x="16789" y="487"/>
                </a:lnTo>
                <a:lnTo>
                  <a:pt x="16862" y="536"/>
                </a:lnTo>
                <a:lnTo>
                  <a:pt x="16935" y="633"/>
                </a:lnTo>
                <a:lnTo>
                  <a:pt x="16984" y="730"/>
                </a:lnTo>
                <a:lnTo>
                  <a:pt x="17033" y="852"/>
                </a:lnTo>
                <a:lnTo>
                  <a:pt x="17081" y="1047"/>
                </a:lnTo>
                <a:lnTo>
                  <a:pt x="17130" y="1314"/>
                </a:lnTo>
                <a:lnTo>
                  <a:pt x="17154" y="1582"/>
                </a:lnTo>
                <a:lnTo>
                  <a:pt x="17179" y="2142"/>
                </a:lnTo>
                <a:lnTo>
                  <a:pt x="17106" y="3237"/>
                </a:lnTo>
                <a:lnTo>
                  <a:pt x="17081" y="4380"/>
                </a:lnTo>
                <a:lnTo>
                  <a:pt x="17081" y="5499"/>
                </a:lnTo>
                <a:lnTo>
                  <a:pt x="17154" y="7738"/>
                </a:lnTo>
                <a:lnTo>
                  <a:pt x="17203" y="9928"/>
                </a:lnTo>
                <a:lnTo>
                  <a:pt x="17203" y="12094"/>
                </a:lnTo>
                <a:lnTo>
                  <a:pt x="17179" y="13213"/>
                </a:lnTo>
                <a:lnTo>
                  <a:pt x="17130" y="13748"/>
                </a:lnTo>
                <a:lnTo>
                  <a:pt x="17081" y="14283"/>
                </a:lnTo>
                <a:lnTo>
                  <a:pt x="17033" y="14502"/>
                </a:lnTo>
                <a:lnTo>
                  <a:pt x="16984" y="14746"/>
                </a:lnTo>
                <a:lnTo>
                  <a:pt x="16935" y="14867"/>
                </a:lnTo>
                <a:lnTo>
                  <a:pt x="16887" y="14965"/>
                </a:lnTo>
                <a:lnTo>
                  <a:pt x="16814" y="15038"/>
                </a:lnTo>
                <a:lnTo>
                  <a:pt x="16716" y="15111"/>
                </a:lnTo>
                <a:lnTo>
                  <a:pt x="16643" y="15111"/>
                </a:lnTo>
                <a:lnTo>
                  <a:pt x="16570" y="15086"/>
                </a:lnTo>
                <a:lnTo>
                  <a:pt x="16449" y="15038"/>
                </a:lnTo>
                <a:lnTo>
                  <a:pt x="16327" y="14916"/>
                </a:lnTo>
                <a:lnTo>
                  <a:pt x="16205" y="14794"/>
                </a:lnTo>
                <a:lnTo>
                  <a:pt x="16205" y="13991"/>
                </a:lnTo>
                <a:lnTo>
                  <a:pt x="16181" y="13188"/>
                </a:lnTo>
                <a:lnTo>
                  <a:pt x="16132" y="12361"/>
                </a:lnTo>
                <a:lnTo>
                  <a:pt x="16132" y="11558"/>
                </a:lnTo>
                <a:lnTo>
                  <a:pt x="16132" y="9636"/>
                </a:lnTo>
                <a:lnTo>
                  <a:pt x="16132" y="7714"/>
                </a:lnTo>
                <a:lnTo>
                  <a:pt x="16132" y="6789"/>
                </a:lnTo>
                <a:lnTo>
                  <a:pt x="16132" y="6327"/>
                </a:lnTo>
                <a:lnTo>
                  <a:pt x="16132" y="5864"/>
                </a:lnTo>
                <a:lnTo>
                  <a:pt x="16205" y="4988"/>
                </a:lnTo>
                <a:lnTo>
                  <a:pt x="16230" y="4551"/>
                </a:lnTo>
                <a:lnTo>
                  <a:pt x="16205" y="4113"/>
                </a:lnTo>
                <a:lnTo>
                  <a:pt x="16181" y="3237"/>
                </a:lnTo>
                <a:lnTo>
                  <a:pt x="16157" y="2799"/>
                </a:lnTo>
                <a:lnTo>
                  <a:pt x="16181" y="2361"/>
                </a:lnTo>
                <a:lnTo>
                  <a:pt x="16205" y="1558"/>
                </a:lnTo>
                <a:lnTo>
                  <a:pt x="16181" y="1144"/>
                </a:lnTo>
                <a:lnTo>
                  <a:pt x="16181" y="755"/>
                </a:lnTo>
                <a:lnTo>
                  <a:pt x="16254" y="657"/>
                </a:lnTo>
                <a:lnTo>
                  <a:pt x="16351" y="584"/>
                </a:lnTo>
                <a:lnTo>
                  <a:pt x="16570" y="487"/>
                </a:lnTo>
                <a:lnTo>
                  <a:pt x="16692" y="463"/>
                </a:lnTo>
                <a:close/>
                <a:moveTo>
                  <a:pt x="5597" y="10950"/>
                </a:moveTo>
                <a:lnTo>
                  <a:pt x="5597" y="11023"/>
                </a:lnTo>
                <a:lnTo>
                  <a:pt x="5621" y="11096"/>
                </a:lnTo>
                <a:lnTo>
                  <a:pt x="5694" y="11218"/>
                </a:lnTo>
                <a:lnTo>
                  <a:pt x="5743" y="11364"/>
                </a:lnTo>
                <a:lnTo>
                  <a:pt x="5767" y="11704"/>
                </a:lnTo>
                <a:lnTo>
                  <a:pt x="5791" y="12045"/>
                </a:lnTo>
                <a:lnTo>
                  <a:pt x="5816" y="12215"/>
                </a:lnTo>
                <a:lnTo>
                  <a:pt x="5840" y="12361"/>
                </a:lnTo>
                <a:lnTo>
                  <a:pt x="5864" y="12483"/>
                </a:lnTo>
                <a:lnTo>
                  <a:pt x="5548" y="12459"/>
                </a:lnTo>
                <a:lnTo>
                  <a:pt x="5207" y="12483"/>
                </a:lnTo>
                <a:lnTo>
                  <a:pt x="4988" y="12507"/>
                </a:lnTo>
                <a:lnTo>
                  <a:pt x="4745" y="12532"/>
                </a:lnTo>
                <a:lnTo>
                  <a:pt x="4502" y="12605"/>
                </a:lnTo>
                <a:lnTo>
                  <a:pt x="4404" y="12653"/>
                </a:lnTo>
                <a:lnTo>
                  <a:pt x="4307" y="12702"/>
                </a:lnTo>
                <a:lnTo>
                  <a:pt x="4258" y="12775"/>
                </a:lnTo>
                <a:lnTo>
                  <a:pt x="4210" y="12848"/>
                </a:lnTo>
                <a:lnTo>
                  <a:pt x="4210" y="12945"/>
                </a:lnTo>
                <a:lnTo>
                  <a:pt x="4258" y="13018"/>
                </a:lnTo>
                <a:lnTo>
                  <a:pt x="4356" y="13067"/>
                </a:lnTo>
                <a:lnTo>
                  <a:pt x="4453" y="13115"/>
                </a:lnTo>
                <a:lnTo>
                  <a:pt x="4623" y="13164"/>
                </a:lnTo>
                <a:lnTo>
                  <a:pt x="4842" y="13188"/>
                </a:lnTo>
                <a:lnTo>
                  <a:pt x="5037" y="13188"/>
                </a:lnTo>
                <a:lnTo>
                  <a:pt x="5475" y="13140"/>
                </a:lnTo>
                <a:lnTo>
                  <a:pt x="5670" y="13140"/>
                </a:lnTo>
                <a:lnTo>
                  <a:pt x="5864" y="13188"/>
                </a:lnTo>
                <a:lnTo>
                  <a:pt x="6035" y="13188"/>
                </a:lnTo>
                <a:lnTo>
                  <a:pt x="6205" y="13967"/>
                </a:lnTo>
                <a:lnTo>
                  <a:pt x="5572" y="13991"/>
                </a:lnTo>
                <a:lnTo>
                  <a:pt x="5183" y="13991"/>
                </a:lnTo>
                <a:lnTo>
                  <a:pt x="4988" y="14040"/>
                </a:lnTo>
                <a:lnTo>
                  <a:pt x="4891" y="14064"/>
                </a:lnTo>
                <a:lnTo>
                  <a:pt x="4794" y="14113"/>
                </a:lnTo>
                <a:lnTo>
                  <a:pt x="4745" y="14186"/>
                </a:lnTo>
                <a:lnTo>
                  <a:pt x="4696" y="14283"/>
                </a:lnTo>
                <a:lnTo>
                  <a:pt x="4696" y="14381"/>
                </a:lnTo>
                <a:lnTo>
                  <a:pt x="4721" y="14429"/>
                </a:lnTo>
                <a:lnTo>
                  <a:pt x="4769" y="14454"/>
                </a:lnTo>
                <a:lnTo>
                  <a:pt x="4915" y="14575"/>
                </a:lnTo>
                <a:lnTo>
                  <a:pt x="5110" y="14624"/>
                </a:lnTo>
                <a:lnTo>
                  <a:pt x="5305" y="14673"/>
                </a:lnTo>
                <a:lnTo>
                  <a:pt x="5499" y="14697"/>
                </a:lnTo>
                <a:lnTo>
                  <a:pt x="6327" y="14697"/>
                </a:lnTo>
                <a:lnTo>
                  <a:pt x="6473" y="15378"/>
                </a:lnTo>
                <a:lnTo>
                  <a:pt x="6010" y="15403"/>
                </a:lnTo>
                <a:lnTo>
                  <a:pt x="5645" y="15403"/>
                </a:lnTo>
                <a:lnTo>
                  <a:pt x="5475" y="15427"/>
                </a:lnTo>
                <a:lnTo>
                  <a:pt x="5305" y="15500"/>
                </a:lnTo>
                <a:lnTo>
                  <a:pt x="5256" y="15549"/>
                </a:lnTo>
                <a:lnTo>
                  <a:pt x="5207" y="15597"/>
                </a:lnTo>
                <a:lnTo>
                  <a:pt x="5183" y="15670"/>
                </a:lnTo>
                <a:lnTo>
                  <a:pt x="5183" y="15743"/>
                </a:lnTo>
                <a:lnTo>
                  <a:pt x="5183" y="15816"/>
                </a:lnTo>
                <a:lnTo>
                  <a:pt x="5207" y="15889"/>
                </a:lnTo>
                <a:lnTo>
                  <a:pt x="5256" y="15938"/>
                </a:lnTo>
                <a:lnTo>
                  <a:pt x="5305" y="15987"/>
                </a:lnTo>
                <a:lnTo>
                  <a:pt x="5475" y="16035"/>
                </a:lnTo>
                <a:lnTo>
                  <a:pt x="5645" y="16060"/>
                </a:lnTo>
                <a:lnTo>
                  <a:pt x="6010" y="16084"/>
                </a:lnTo>
                <a:lnTo>
                  <a:pt x="6278" y="16108"/>
                </a:lnTo>
                <a:lnTo>
                  <a:pt x="6448" y="16108"/>
                </a:lnTo>
                <a:lnTo>
                  <a:pt x="6570" y="16084"/>
                </a:lnTo>
                <a:lnTo>
                  <a:pt x="6619" y="16400"/>
                </a:lnTo>
                <a:lnTo>
                  <a:pt x="6643" y="16692"/>
                </a:lnTo>
                <a:lnTo>
                  <a:pt x="6619" y="16838"/>
                </a:lnTo>
                <a:lnTo>
                  <a:pt x="6594" y="16960"/>
                </a:lnTo>
                <a:lnTo>
                  <a:pt x="6521" y="17057"/>
                </a:lnTo>
                <a:lnTo>
                  <a:pt x="6424" y="17130"/>
                </a:lnTo>
                <a:lnTo>
                  <a:pt x="6327" y="17179"/>
                </a:lnTo>
                <a:lnTo>
                  <a:pt x="6205" y="17228"/>
                </a:lnTo>
                <a:lnTo>
                  <a:pt x="5913" y="17252"/>
                </a:lnTo>
                <a:lnTo>
                  <a:pt x="5597" y="17228"/>
                </a:lnTo>
                <a:lnTo>
                  <a:pt x="5305" y="17203"/>
                </a:lnTo>
                <a:lnTo>
                  <a:pt x="4794" y="17130"/>
                </a:lnTo>
                <a:lnTo>
                  <a:pt x="4575" y="17155"/>
                </a:lnTo>
                <a:lnTo>
                  <a:pt x="4307" y="17179"/>
                </a:lnTo>
                <a:lnTo>
                  <a:pt x="4064" y="17203"/>
                </a:lnTo>
                <a:lnTo>
                  <a:pt x="3796" y="17228"/>
                </a:lnTo>
                <a:lnTo>
                  <a:pt x="3553" y="17228"/>
                </a:lnTo>
                <a:lnTo>
                  <a:pt x="3455" y="17203"/>
                </a:lnTo>
                <a:lnTo>
                  <a:pt x="3358" y="17155"/>
                </a:lnTo>
                <a:lnTo>
                  <a:pt x="3261" y="17106"/>
                </a:lnTo>
                <a:lnTo>
                  <a:pt x="3163" y="17033"/>
                </a:lnTo>
                <a:lnTo>
                  <a:pt x="3115" y="16936"/>
                </a:lnTo>
                <a:lnTo>
                  <a:pt x="3042" y="16790"/>
                </a:lnTo>
                <a:lnTo>
                  <a:pt x="2969" y="16571"/>
                </a:lnTo>
                <a:lnTo>
                  <a:pt x="2920" y="16327"/>
                </a:lnTo>
                <a:lnTo>
                  <a:pt x="2847" y="15816"/>
                </a:lnTo>
                <a:lnTo>
                  <a:pt x="2750" y="14819"/>
                </a:lnTo>
                <a:lnTo>
                  <a:pt x="2725" y="14308"/>
                </a:lnTo>
                <a:lnTo>
                  <a:pt x="2677" y="13797"/>
                </a:lnTo>
                <a:lnTo>
                  <a:pt x="2652" y="13286"/>
                </a:lnTo>
                <a:lnTo>
                  <a:pt x="2628" y="12775"/>
                </a:lnTo>
                <a:lnTo>
                  <a:pt x="2506" y="11923"/>
                </a:lnTo>
                <a:lnTo>
                  <a:pt x="2385" y="11047"/>
                </a:lnTo>
                <a:lnTo>
                  <a:pt x="2385" y="11047"/>
                </a:lnTo>
                <a:lnTo>
                  <a:pt x="2823" y="11072"/>
                </a:lnTo>
                <a:lnTo>
                  <a:pt x="3090" y="11072"/>
                </a:lnTo>
                <a:lnTo>
                  <a:pt x="3358" y="11047"/>
                </a:lnTo>
                <a:lnTo>
                  <a:pt x="3407" y="11047"/>
                </a:lnTo>
                <a:lnTo>
                  <a:pt x="3504" y="11023"/>
                </a:lnTo>
                <a:lnTo>
                  <a:pt x="4064" y="10974"/>
                </a:lnTo>
                <a:lnTo>
                  <a:pt x="4331" y="10974"/>
                </a:lnTo>
                <a:lnTo>
                  <a:pt x="4599" y="10999"/>
                </a:lnTo>
                <a:lnTo>
                  <a:pt x="4623" y="11023"/>
                </a:lnTo>
                <a:lnTo>
                  <a:pt x="4672" y="11072"/>
                </a:lnTo>
                <a:lnTo>
                  <a:pt x="4745" y="11096"/>
                </a:lnTo>
                <a:lnTo>
                  <a:pt x="4818" y="11072"/>
                </a:lnTo>
                <a:lnTo>
                  <a:pt x="4867" y="11023"/>
                </a:lnTo>
                <a:lnTo>
                  <a:pt x="4891" y="10974"/>
                </a:lnTo>
                <a:lnTo>
                  <a:pt x="5597" y="10950"/>
                </a:lnTo>
                <a:close/>
                <a:moveTo>
                  <a:pt x="16546" y="0"/>
                </a:moveTo>
                <a:lnTo>
                  <a:pt x="16400" y="49"/>
                </a:lnTo>
                <a:lnTo>
                  <a:pt x="16278" y="122"/>
                </a:lnTo>
                <a:lnTo>
                  <a:pt x="16157" y="195"/>
                </a:lnTo>
                <a:lnTo>
                  <a:pt x="16035" y="292"/>
                </a:lnTo>
                <a:lnTo>
                  <a:pt x="15962" y="414"/>
                </a:lnTo>
                <a:lnTo>
                  <a:pt x="15889" y="414"/>
                </a:lnTo>
                <a:lnTo>
                  <a:pt x="15840" y="438"/>
                </a:lnTo>
                <a:lnTo>
                  <a:pt x="15792" y="487"/>
                </a:lnTo>
                <a:lnTo>
                  <a:pt x="15768" y="560"/>
                </a:lnTo>
                <a:lnTo>
                  <a:pt x="15695" y="803"/>
                </a:lnTo>
                <a:lnTo>
                  <a:pt x="15670" y="1071"/>
                </a:lnTo>
                <a:lnTo>
                  <a:pt x="15597" y="1047"/>
                </a:lnTo>
                <a:lnTo>
                  <a:pt x="15524" y="1071"/>
                </a:lnTo>
                <a:lnTo>
                  <a:pt x="15451" y="1095"/>
                </a:lnTo>
                <a:lnTo>
                  <a:pt x="15403" y="1168"/>
                </a:lnTo>
                <a:lnTo>
                  <a:pt x="15354" y="1266"/>
                </a:lnTo>
                <a:lnTo>
                  <a:pt x="15281" y="1339"/>
                </a:lnTo>
                <a:lnTo>
                  <a:pt x="15111" y="1485"/>
                </a:lnTo>
                <a:lnTo>
                  <a:pt x="14770" y="1728"/>
                </a:lnTo>
                <a:lnTo>
                  <a:pt x="14283" y="2093"/>
                </a:lnTo>
                <a:lnTo>
                  <a:pt x="14040" y="2288"/>
                </a:lnTo>
                <a:lnTo>
                  <a:pt x="13772" y="2434"/>
                </a:lnTo>
                <a:lnTo>
                  <a:pt x="13018" y="2847"/>
                </a:lnTo>
                <a:lnTo>
                  <a:pt x="12264" y="3237"/>
                </a:lnTo>
                <a:lnTo>
                  <a:pt x="11485" y="3577"/>
                </a:lnTo>
                <a:lnTo>
                  <a:pt x="11071" y="3723"/>
                </a:lnTo>
                <a:lnTo>
                  <a:pt x="10682" y="3869"/>
                </a:lnTo>
                <a:lnTo>
                  <a:pt x="9830" y="4137"/>
                </a:lnTo>
                <a:lnTo>
                  <a:pt x="8979" y="4356"/>
                </a:lnTo>
                <a:lnTo>
                  <a:pt x="8103" y="4526"/>
                </a:lnTo>
                <a:lnTo>
                  <a:pt x="7665" y="4575"/>
                </a:lnTo>
                <a:lnTo>
                  <a:pt x="7227" y="4624"/>
                </a:lnTo>
                <a:lnTo>
                  <a:pt x="6570" y="4672"/>
                </a:lnTo>
                <a:lnTo>
                  <a:pt x="5913" y="4697"/>
                </a:lnTo>
                <a:lnTo>
                  <a:pt x="5256" y="4721"/>
                </a:lnTo>
                <a:lnTo>
                  <a:pt x="4623" y="4745"/>
                </a:lnTo>
                <a:lnTo>
                  <a:pt x="4429" y="4697"/>
                </a:lnTo>
                <a:lnTo>
                  <a:pt x="4234" y="4672"/>
                </a:lnTo>
                <a:lnTo>
                  <a:pt x="3869" y="4624"/>
                </a:lnTo>
                <a:lnTo>
                  <a:pt x="3480" y="4648"/>
                </a:lnTo>
                <a:lnTo>
                  <a:pt x="3090" y="4648"/>
                </a:lnTo>
                <a:lnTo>
                  <a:pt x="2652" y="4672"/>
                </a:lnTo>
                <a:lnTo>
                  <a:pt x="2214" y="4721"/>
                </a:lnTo>
                <a:lnTo>
                  <a:pt x="1995" y="4770"/>
                </a:lnTo>
                <a:lnTo>
                  <a:pt x="1801" y="4818"/>
                </a:lnTo>
                <a:lnTo>
                  <a:pt x="1582" y="4916"/>
                </a:lnTo>
                <a:lnTo>
                  <a:pt x="1387" y="5013"/>
                </a:lnTo>
                <a:lnTo>
                  <a:pt x="1192" y="5110"/>
                </a:lnTo>
                <a:lnTo>
                  <a:pt x="1046" y="5232"/>
                </a:lnTo>
                <a:lnTo>
                  <a:pt x="876" y="5378"/>
                </a:lnTo>
                <a:lnTo>
                  <a:pt x="754" y="5524"/>
                </a:lnTo>
                <a:lnTo>
                  <a:pt x="633" y="5670"/>
                </a:lnTo>
                <a:lnTo>
                  <a:pt x="535" y="5840"/>
                </a:lnTo>
                <a:lnTo>
                  <a:pt x="365" y="6205"/>
                </a:lnTo>
                <a:lnTo>
                  <a:pt x="243" y="6570"/>
                </a:lnTo>
                <a:lnTo>
                  <a:pt x="146" y="6959"/>
                </a:lnTo>
                <a:lnTo>
                  <a:pt x="73" y="7373"/>
                </a:lnTo>
                <a:lnTo>
                  <a:pt x="49" y="7762"/>
                </a:lnTo>
                <a:lnTo>
                  <a:pt x="0" y="8200"/>
                </a:lnTo>
                <a:lnTo>
                  <a:pt x="0" y="8614"/>
                </a:lnTo>
                <a:lnTo>
                  <a:pt x="49" y="9028"/>
                </a:lnTo>
                <a:lnTo>
                  <a:pt x="146" y="9417"/>
                </a:lnTo>
                <a:lnTo>
                  <a:pt x="195" y="9612"/>
                </a:lnTo>
                <a:lnTo>
                  <a:pt x="292" y="9806"/>
                </a:lnTo>
                <a:lnTo>
                  <a:pt x="389" y="9977"/>
                </a:lnTo>
                <a:lnTo>
                  <a:pt x="487" y="10147"/>
                </a:lnTo>
                <a:lnTo>
                  <a:pt x="633" y="10293"/>
                </a:lnTo>
                <a:lnTo>
                  <a:pt x="779" y="10439"/>
                </a:lnTo>
                <a:lnTo>
                  <a:pt x="949" y="10585"/>
                </a:lnTo>
                <a:lnTo>
                  <a:pt x="1144" y="10707"/>
                </a:lnTo>
                <a:lnTo>
                  <a:pt x="1363" y="10804"/>
                </a:lnTo>
                <a:lnTo>
                  <a:pt x="1582" y="10901"/>
                </a:lnTo>
                <a:lnTo>
                  <a:pt x="1825" y="10950"/>
                </a:lnTo>
                <a:lnTo>
                  <a:pt x="2068" y="10999"/>
                </a:lnTo>
                <a:lnTo>
                  <a:pt x="2044" y="11242"/>
                </a:lnTo>
                <a:lnTo>
                  <a:pt x="2020" y="11510"/>
                </a:lnTo>
                <a:lnTo>
                  <a:pt x="2044" y="11777"/>
                </a:lnTo>
                <a:lnTo>
                  <a:pt x="2068" y="12021"/>
                </a:lnTo>
                <a:lnTo>
                  <a:pt x="2166" y="12556"/>
                </a:lnTo>
                <a:lnTo>
                  <a:pt x="2190" y="12824"/>
                </a:lnTo>
                <a:lnTo>
                  <a:pt x="2214" y="13067"/>
                </a:lnTo>
                <a:lnTo>
                  <a:pt x="2287" y="14478"/>
                </a:lnTo>
                <a:lnTo>
                  <a:pt x="2336" y="15184"/>
                </a:lnTo>
                <a:lnTo>
                  <a:pt x="2409" y="15914"/>
                </a:lnTo>
                <a:lnTo>
                  <a:pt x="2458" y="16327"/>
                </a:lnTo>
                <a:lnTo>
                  <a:pt x="2506" y="16741"/>
                </a:lnTo>
                <a:lnTo>
                  <a:pt x="2555" y="16960"/>
                </a:lnTo>
                <a:lnTo>
                  <a:pt x="2628" y="17155"/>
                </a:lnTo>
                <a:lnTo>
                  <a:pt x="2725" y="17325"/>
                </a:lnTo>
                <a:lnTo>
                  <a:pt x="2871" y="17495"/>
                </a:lnTo>
                <a:lnTo>
                  <a:pt x="2993" y="17593"/>
                </a:lnTo>
                <a:lnTo>
                  <a:pt x="3090" y="17641"/>
                </a:lnTo>
                <a:lnTo>
                  <a:pt x="3212" y="17714"/>
                </a:lnTo>
                <a:lnTo>
                  <a:pt x="3334" y="17739"/>
                </a:lnTo>
                <a:lnTo>
                  <a:pt x="3601" y="17763"/>
                </a:lnTo>
                <a:lnTo>
                  <a:pt x="3893" y="17763"/>
                </a:lnTo>
                <a:lnTo>
                  <a:pt x="4429" y="17690"/>
                </a:lnTo>
                <a:lnTo>
                  <a:pt x="4696" y="17666"/>
                </a:lnTo>
                <a:lnTo>
                  <a:pt x="4964" y="17666"/>
                </a:lnTo>
                <a:lnTo>
                  <a:pt x="5475" y="17714"/>
                </a:lnTo>
                <a:lnTo>
                  <a:pt x="5743" y="17739"/>
                </a:lnTo>
                <a:lnTo>
                  <a:pt x="6010" y="17763"/>
                </a:lnTo>
                <a:lnTo>
                  <a:pt x="6278" y="17739"/>
                </a:lnTo>
                <a:lnTo>
                  <a:pt x="6521" y="17690"/>
                </a:lnTo>
                <a:lnTo>
                  <a:pt x="6619" y="17641"/>
                </a:lnTo>
                <a:lnTo>
                  <a:pt x="6740" y="17568"/>
                </a:lnTo>
                <a:lnTo>
                  <a:pt x="6838" y="17495"/>
                </a:lnTo>
                <a:lnTo>
                  <a:pt x="6935" y="17398"/>
                </a:lnTo>
                <a:lnTo>
                  <a:pt x="7008" y="17301"/>
                </a:lnTo>
                <a:lnTo>
                  <a:pt x="7057" y="17179"/>
                </a:lnTo>
                <a:lnTo>
                  <a:pt x="7130" y="16960"/>
                </a:lnTo>
                <a:lnTo>
                  <a:pt x="7154" y="16717"/>
                </a:lnTo>
                <a:lnTo>
                  <a:pt x="7154" y="16449"/>
                </a:lnTo>
                <a:lnTo>
                  <a:pt x="7130" y="16181"/>
                </a:lnTo>
                <a:lnTo>
                  <a:pt x="7081" y="15938"/>
                </a:lnTo>
                <a:lnTo>
                  <a:pt x="6984" y="15451"/>
                </a:lnTo>
                <a:lnTo>
                  <a:pt x="6886" y="14770"/>
                </a:lnTo>
                <a:lnTo>
                  <a:pt x="6765" y="14089"/>
                </a:lnTo>
                <a:lnTo>
                  <a:pt x="6497" y="12726"/>
                </a:lnTo>
                <a:lnTo>
                  <a:pt x="6351" y="12167"/>
                </a:lnTo>
                <a:lnTo>
                  <a:pt x="6302" y="11875"/>
                </a:lnTo>
                <a:lnTo>
                  <a:pt x="6254" y="11583"/>
                </a:lnTo>
                <a:lnTo>
                  <a:pt x="6229" y="11291"/>
                </a:lnTo>
                <a:lnTo>
                  <a:pt x="6205" y="11120"/>
                </a:lnTo>
                <a:lnTo>
                  <a:pt x="6181" y="10974"/>
                </a:lnTo>
                <a:lnTo>
                  <a:pt x="6789" y="11096"/>
                </a:lnTo>
                <a:lnTo>
                  <a:pt x="7397" y="11218"/>
                </a:lnTo>
                <a:lnTo>
                  <a:pt x="10341" y="11826"/>
                </a:lnTo>
                <a:lnTo>
                  <a:pt x="10560" y="11875"/>
                </a:lnTo>
                <a:lnTo>
                  <a:pt x="10755" y="11923"/>
                </a:lnTo>
                <a:lnTo>
                  <a:pt x="11169" y="12094"/>
                </a:lnTo>
                <a:lnTo>
                  <a:pt x="11972" y="12459"/>
                </a:lnTo>
                <a:lnTo>
                  <a:pt x="13456" y="13115"/>
                </a:lnTo>
                <a:lnTo>
                  <a:pt x="14040" y="13407"/>
                </a:lnTo>
                <a:lnTo>
                  <a:pt x="14332" y="13553"/>
                </a:lnTo>
                <a:lnTo>
                  <a:pt x="14624" y="13748"/>
                </a:lnTo>
                <a:lnTo>
                  <a:pt x="14892" y="13943"/>
                </a:lnTo>
                <a:lnTo>
                  <a:pt x="15135" y="14162"/>
                </a:lnTo>
                <a:lnTo>
                  <a:pt x="15354" y="14381"/>
                </a:lnTo>
                <a:lnTo>
                  <a:pt x="15549" y="14648"/>
                </a:lnTo>
                <a:lnTo>
                  <a:pt x="15622" y="14721"/>
                </a:lnTo>
                <a:lnTo>
                  <a:pt x="15622" y="14940"/>
                </a:lnTo>
                <a:lnTo>
                  <a:pt x="15646" y="15062"/>
                </a:lnTo>
                <a:lnTo>
                  <a:pt x="15695" y="15159"/>
                </a:lnTo>
                <a:lnTo>
                  <a:pt x="15792" y="15208"/>
                </a:lnTo>
                <a:lnTo>
                  <a:pt x="15889" y="15232"/>
                </a:lnTo>
                <a:lnTo>
                  <a:pt x="16084" y="15427"/>
                </a:lnTo>
                <a:lnTo>
                  <a:pt x="16205" y="15500"/>
                </a:lnTo>
                <a:lnTo>
                  <a:pt x="16303" y="15573"/>
                </a:lnTo>
                <a:lnTo>
                  <a:pt x="16449" y="15622"/>
                </a:lnTo>
                <a:lnTo>
                  <a:pt x="16570" y="15646"/>
                </a:lnTo>
                <a:lnTo>
                  <a:pt x="16716" y="15670"/>
                </a:lnTo>
                <a:lnTo>
                  <a:pt x="16862" y="15646"/>
                </a:lnTo>
                <a:lnTo>
                  <a:pt x="16984" y="15622"/>
                </a:lnTo>
                <a:lnTo>
                  <a:pt x="17081" y="15573"/>
                </a:lnTo>
                <a:lnTo>
                  <a:pt x="17179" y="15500"/>
                </a:lnTo>
                <a:lnTo>
                  <a:pt x="17276" y="15427"/>
                </a:lnTo>
                <a:lnTo>
                  <a:pt x="17349" y="15330"/>
                </a:lnTo>
                <a:lnTo>
                  <a:pt x="17398" y="15232"/>
                </a:lnTo>
                <a:lnTo>
                  <a:pt x="17495" y="14989"/>
                </a:lnTo>
                <a:lnTo>
                  <a:pt x="17568" y="14721"/>
                </a:lnTo>
                <a:lnTo>
                  <a:pt x="17617" y="14478"/>
                </a:lnTo>
                <a:lnTo>
                  <a:pt x="17690" y="14016"/>
                </a:lnTo>
                <a:lnTo>
                  <a:pt x="17714" y="13651"/>
                </a:lnTo>
                <a:lnTo>
                  <a:pt x="17738" y="13261"/>
                </a:lnTo>
                <a:lnTo>
                  <a:pt x="17763" y="12507"/>
                </a:lnTo>
                <a:lnTo>
                  <a:pt x="17714" y="10974"/>
                </a:lnTo>
                <a:lnTo>
                  <a:pt x="17714" y="10123"/>
                </a:lnTo>
                <a:lnTo>
                  <a:pt x="17860" y="10098"/>
                </a:lnTo>
                <a:lnTo>
                  <a:pt x="17982" y="10001"/>
                </a:lnTo>
                <a:lnTo>
                  <a:pt x="18128" y="9904"/>
                </a:lnTo>
                <a:lnTo>
                  <a:pt x="18249" y="9782"/>
                </a:lnTo>
                <a:lnTo>
                  <a:pt x="18493" y="9514"/>
                </a:lnTo>
                <a:lnTo>
                  <a:pt x="18687" y="9271"/>
                </a:lnTo>
                <a:lnTo>
                  <a:pt x="18785" y="9101"/>
                </a:lnTo>
                <a:lnTo>
                  <a:pt x="18858" y="8906"/>
                </a:lnTo>
                <a:lnTo>
                  <a:pt x="18906" y="8711"/>
                </a:lnTo>
                <a:lnTo>
                  <a:pt x="18931" y="8517"/>
                </a:lnTo>
                <a:lnTo>
                  <a:pt x="18955" y="8103"/>
                </a:lnTo>
                <a:lnTo>
                  <a:pt x="18955" y="7714"/>
                </a:lnTo>
                <a:lnTo>
                  <a:pt x="18931" y="7373"/>
                </a:lnTo>
                <a:lnTo>
                  <a:pt x="18858" y="7057"/>
                </a:lnTo>
                <a:lnTo>
                  <a:pt x="18760" y="6740"/>
                </a:lnTo>
                <a:lnTo>
                  <a:pt x="18614" y="6448"/>
                </a:lnTo>
                <a:lnTo>
                  <a:pt x="18541" y="6327"/>
                </a:lnTo>
                <a:lnTo>
                  <a:pt x="18420" y="6205"/>
                </a:lnTo>
                <a:lnTo>
                  <a:pt x="18322" y="6083"/>
                </a:lnTo>
                <a:lnTo>
                  <a:pt x="18201" y="5986"/>
                </a:lnTo>
                <a:lnTo>
                  <a:pt x="18055" y="5889"/>
                </a:lnTo>
                <a:lnTo>
                  <a:pt x="17909" y="5840"/>
                </a:lnTo>
                <a:lnTo>
                  <a:pt x="17763" y="5767"/>
                </a:lnTo>
                <a:lnTo>
                  <a:pt x="17592" y="5743"/>
                </a:lnTo>
                <a:lnTo>
                  <a:pt x="17568" y="4697"/>
                </a:lnTo>
                <a:lnTo>
                  <a:pt x="17592" y="3942"/>
                </a:lnTo>
                <a:lnTo>
                  <a:pt x="17617" y="3164"/>
                </a:lnTo>
                <a:lnTo>
                  <a:pt x="17641" y="2409"/>
                </a:lnTo>
                <a:lnTo>
                  <a:pt x="17641" y="1631"/>
                </a:lnTo>
                <a:lnTo>
                  <a:pt x="17617" y="1193"/>
                </a:lnTo>
                <a:lnTo>
                  <a:pt x="17592" y="949"/>
                </a:lnTo>
                <a:lnTo>
                  <a:pt x="17519" y="730"/>
                </a:lnTo>
                <a:lnTo>
                  <a:pt x="17446" y="511"/>
                </a:lnTo>
                <a:lnTo>
                  <a:pt x="17325" y="317"/>
                </a:lnTo>
                <a:lnTo>
                  <a:pt x="17252" y="219"/>
                </a:lnTo>
                <a:lnTo>
                  <a:pt x="17179" y="146"/>
                </a:lnTo>
                <a:lnTo>
                  <a:pt x="17081" y="98"/>
                </a:lnTo>
                <a:lnTo>
                  <a:pt x="16984" y="49"/>
                </a:lnTo>
                <a:lnTo>
                  <a:pt x="168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9">
            <a:hlinkClick r:id="rId4"/>
          </p:cNvPr>
          <p:cNvSpPr/>
          <p:nvPr/>
        </p:nvSpPr>
        <p:spPr>
          <a:xfrm>
            <a:off x="4421925" y="2772400"/>
            <a:ext cx="900078" cy="835794"/>
          </a:xfrm>
          <a:custGeom>
            <a:avLst/>
            <a:gdLst/>
            <a:ahLst/>
            <a:cxnLst/>
            <a:rect l="l" t="t" r="r" b="b"/>
            <a:pathLst>
              <a:path w="18956" h="17763" extrusionOk="0">
                <a:moveTo>
                  <a:pt x="17592" y="6229"/>
                </a:moveTo>
                <a:lnTo>
                  <a:pt x="17836" y="6375"/>
                </a:lnTo>
                <a:lnTo>
                  <a:pt x="17957" y="6473"/>
                </a:lnTo>
                <a:lnTo>
                  <a:pt x="18079" y="6570"/>
                </a:lnTo>
                <a:lnTo>
                  <a:pt x="17933" y="6619"/>
                </a:lnTo>
                <a:lnTo>
                  <a:pt x="17811" y="6667"/>
                </a:lnTo>
                <a:lnTo>
                  <a:pt x="17617" y="6789"/>
                </a:lnTo>
                <a:lnTo>
                  <a:pt x="17592" y="6229"/>
                </a:lnTo>
                <a:close/>
                <a:moveTo>
                  <a:pt x="18225" y="6765"/>
                </a:moveTo>
                <a:lnTo>
                  <a:pt x="18298" y="6911"/>
                </a:lnTo>
                <a:lnTo>
                  <a:pt x="18128" y="6935"/>
                </a:lnTo>
                <a:lnTo>
                  <a:pt x="17957" y="7008"/>
                </a:lnTo>
                <a:lnTo>
                  <a:pt x="17787" y="7081"/>
                </a:lnTo>
                <a:lnTo>
                  <a:pt x="17617" y="7203"/>
                </a:lnTo>
                <a:lnTo>
                  <a:pt x="17617" y="6984"/>
                </a:lnTo>
                <a:lnTo>
                  <a:pt x="17909" y="6862"/>
                </a:lnTo>
                <a:lnTo>
                  <a:pt x="18079" y="6813"/>
                </a:lnTo>
                <a:lnTo>
                  <a:pt x="18225" y="6765"/>
                </a:lnTo>
                <a:close/>
                <a:moveTo>
                  <a:pt x="18371" y="7203"/>
                </a:moveTo>
                <a:lnTo>
                  <a:pt x="18395" y="7397"/>
                </a:lnTo>
                <a:lnTo>
                  <a:pt x="18225" y="7470"/>
                </a:lnTo>
                <a:lnTo>
                  <a:pt x="18079" y="7543"/>
                </a:lnTo>
                <a:lnTo>
                  <a:pt x="17860" y="7689"/>
                </a:lnTo>
                <a:lnTo>
                  <a:pt x="17641" y="7835"/>
                </a:lnTo>
                <a:lnTo>
                  <a:pt x="17641" y="7738"/>
                </a:lnTo>
                <a:lnTo>
                  <a:pt x="17617" y="7470"/>
                </a:lnTo>
                <a:lnTo>
                  <a:pt x="17787" y="7397"/>
                </a:lnTo>
                <a:lnTo>
                  <a:pt x="18347" y="7227"/>
                </a:lnTo>
                <a:lnTo>
                  <a:pt x="18371" y="7203"/>
                </a:lnTo>
                <a:close/>
                <a:moveTo>
                  <a:pt x="18420" y="7689"/>
                </a:moveTo>
                <a:lnTo>
                  <a:pt x="18420" y="7835"/>
                </a:lnTo>
                <a:lnTo>
                  <a:pt x="18420" y="7908"/>
                </a:lnTo>
                <a:lnTo>
                  <a:pt x="18225" y="7981"/>
                </a:lnTo>
                <a:lnTo>
                  <a:pt x="18006" y="8103"/>
                </a:lnTo>
                <a:lnTo>
                  <a:pt x="17811" y="8249"/>
                </a:lnTo>
                <a:lnTo>
                  <a:pt x="17641" y="8395"/>
                </a:lnTo>
                <a:lnTo>
                  <a:pt x="17641" y="8006"/>
                </a:lnTo>
                <a:lnTo>
                  <a:pt x="17860" y="7933"/>
                </a:lnTo>
                <a:lnTo>
                  <a:pt x="18079" y="7835"/>
                </a:lnTo>
                <a:lnTo>
                  <a:pt x="18420" y="7689"/>
                </a:lnTo>
                <a:close/>
                <a:moveTo>
                  <a:pt x="18420" y="8200"/>
                </a:moveTo>
                <a:lnTo>
                  <a:pt x="18395" y="8468"/>
                </a:lnTo>
                <a:lnTo>
                  <a:pt x="18322" y="8492"/>
                </a:lnTo>
                <a:lnTo>
                  <a:pt x="18249" y="8517"/>
                </a:lnTo>
                <a:lnTo>
                  <a:pt x="18103" y="8614"/>
                </a:lnTo>
                <a:lnTo>
                  <a:pt x="17884" y="8736"/>
                </a:lnTo>
                <a:lnTo>
                  <a:pt x="17665" y="8833"/>
                </a:lnTo>
                <a:lnTo>
                  <a:pt x="17665" y="8565"/>
                </a:lnTo>
                <a:lnTo>
                  <a:pt x="17860" y="8517"/>
                </a:lnTo>
                <a:lnTo>
                  <a:pt x="18055" y="8419"/>
                </a:lnTo>
                <a:lnTo>
                  <a:pt x="18225" y="8298"/>
                </a:lnTo>
                <a:lnTo>
                  <a:pt x="18420" y="8200"/>
                </a:lnTo>
                <a:close/>
                <a:moveTo>
                  <a:pt x="18298" y="8784"/>
                </a:moveTo>
                <a:lnTo>
                  <a:pt x="18201" y="8979"/>
                </a:lnTo>
                <a:lnTo>
                  <a:pt x="18079" y="9174"/>
                </a:lnTo>
                <a:lnTo>
                  <a:pt x="17884" y="9344"/>
                </a:lnTo>
                <a:lnTo>
                  <a:pt x="17690" y="9514"/>
                </a:lnTo>
                <a:lnTo>
                  <a:pt x="17665" y="8955"/>
                </a:lnTo>
                <a:lnTo>
                  <a:pt x="17860" y="8930"/>
                </a:lnTo>
                <a:lnTo>
                  <a:pt x="18079" y="8857"/>
                </a:lnTo>
                <a:lnTo>
                  <a:pt x="18298" y="8784"/>
                </a:lnTo>
                <a:close/>
                <a:moveTo>
                  <a:pt x="2969" y="5061"/>
                </a:moveTo>
                <a:lnTo>
                  <a:pt x="3674" y="5086"/>
                </a:lnTo>
                <a:lnTo>
                  <a:pt x="4380" y="5086"/>
                </a:lnTo>
                <a:lnTo>
                  <a:pt x="4331" y="5305"/>
                </a:lnTo>
                <a:lnTo>
                  <a:pt x="4307" y="5572"/>
                </a:lnTo>
                <a:lnTo>
                  <a:pt x="4283" y="6083"/>
                </a:lnTo>
                <a:lnTo>
                  <a:pt x="4258" y="7543"/>
                </a:lnTo>
                <a:lnTo>
                  <a:pt x="4258" y="9003"/>
                </a:lnTo>
                <a:lnTo>
                  <a:pt x="4283" y="10488"/>
                </a:lnTo>
                <a:lnTo>
                  <a:pt x="3869" y="10536"/>
                </a:lnTo>
                <a:lnTo>
                  <a:pt x="3869" y="10512"/>
                </a:lnTo>
                <a:lnTo>
                  <a:pt x="3991" y="10317"/>
                </a:lnTo>
                <a:lnTo>
                  <a:pt x="4088" y="10123"/>
                </a:lnTo>
                <a:lnTo>
                  <a:pt x="4161" y="9904"/>
                </a:lnTo>
                <a:lnTo>
                  <a:pt x="4185" y="9782"/>
                </a:lnTo>
                <a:lnTo>
                  <a:pt x="4185" y="9660"/>
                </a:lnTo>
                <a:lnTo>
                  <a:pt x="4161" y="9612"/>
                </a:lnTo>
                <a:lnTo>
                  <a:pt x="4112" y="9587"/>
                </a:lnTo>
                <a:lnTo>
                  <a:pt x="4064" y="9587"/>
                </a:lnTo>
                <a:lnTo>
                  <a:pt x="4015" y="9612"/>
                </a:lnTo>
                <a:lnTo>
                  <a:pt x="3796" y="9977"/>
                </a:lnTo>
                <a:lnTo>
                  <a:pt x="3601" y="10342"/>
                </a:lnTo>
                <a:lnTo>
                  <a:pt x="3431" y="10561"/>
                </a:lnTo>
                <a:lnTo>
                  <a:pt x="3115" y="10585"/>
                </a:lnTo>
                <a:lnTo>
                  <a:pt x="3115" y="10585"/>
                </a:lnTo>
                <a:lnTo>
                  <a:pt x="3188" y="10390"/>
                </a:lnTo>
                <a:lnTo>
                  <a:pt x="3261" y="10220"/>
                </a:lnTo>
                <a:lnTo>
                  <a:pt x="3334" y="10001"/>
                </a:lnTo>
                <a:lnTo>
                  <a:pt x="3431" y="9806"/>
                </a:lnTo>
                <a:lnTo>
                  <a:pt x="3553" y="9612"/>
                </a:lnTo>
                <a:lnTo>
                  <a:pt x="3626" y="9539"/>
                </a:lnTo>
                <a:lnTo>
                  <a:pt x="3723" y="9490"/>
                </a:lnTo>
                <a:lnTo>
                  <a:pt x="3747" y="9466"/>
                </a:lnTo>
                <a:lnTo>
                  <a:pt x="3747" y="9441"/>
                </a:lnTo>
                <a:lnTo>
                  <a:pt x="3723" y="9417"/>
                </a:lnTo>
                <a:lnTo>
                  <a:pt x="3699" y="9417"/>
                </a:lnTo>
                <a:lnTo>
                  <a:pt x="3601" y="9441"/>
                </a:lnTo>
                <a:lnTo>
                  <a:pt x="3504" y="9466"/>
                </a:lnTo>
                <a:lnTo>
                  <a:pt x="3358" y="9587"/>
                </a:lnTo>
                <a:lnTo>
                  <a:pt x="3212" y="9733"/>
                </a:lnTo>
                <a:lnTo>
                  <a:pt x="3115" y="9904"/>
                </a:lnTo>
                <a:lnTo>
                  <a:pt x="2993" y="10098"/>
                </a:lnTo>
                <a:lnTo>
                  <a:pt x="2896" y="10317"/>
                </a:lnTo>
                <a:lnTo>
                  <a:pt x="2847" y="10463"/>
                </a:lnTo>
                <a:lnTo>
                  <a:pt x="2798" y="10585"/>
                </a:lnTo>
                <a:lnTo>
                  <a:pt x="2409" y="10561"/>
                </a:lnTo>
                <a:lnTo>
                  <a:pt x="2506" y="10244"/>
                </a:lnTo>
                <a:lnTo>
                  <a:pt x="2652" y="9928"/>
                </a:lnTo>
                <a:lnTo>
                  <a:pt x="2823" y="9660"/>
                </a:lnTo>
                <a:lnTo>
                  <a:pt x="3017" y="9393"/>
                </a:lnTo>
                <a:lnTo>
                  <a:pt x="3017" y="9368"/>
                </a:lnTo>
                <a:lnTo>
                  <a:pt x="2993" y="9368"/>
                </a:lnTo>
                <a:lnTo>
                  <a:pt x="2847" y="9441"/>
                </a:lnTo>
                <a:lnTo>
                  <a:pt x="2701" y="9563"/>
                </a:lnTo>
                <a:lnTo>
                  <a:pt x="2579" y="9685"/>
                </a:lnTo>
                <a:lnTo>
                  <a:pt x="2458" y="9831"/>
                </a:lnTo>
                <a:lnTo>
                  <a:pt x="2360" y="10001"/>
                </a:lnTo>
                <a:lnTo>
                  <a:pt x="2287" y="10171"/>
                </a:lnTo>
                <a:lnTo>
                  <a:pt x="2166" y="10512"/>
                </a:lnTo>
                <a:lnTo>
                  <a:pt x="2068" y="10512"/>
                </a:lnTo>
                <a:lnTo>
                  <a:pt x="1776" y="10439"/>
                </a:lnTo>
                <a:lnTo>
                  <a:pt x="1849" y="10366"/>
                </a:lnTo>
                <a:lnTo>
                  <a:pt x="1898" y="10269"/>
                </a:lnTo>
                <a:lnTo>
                  <a:pt x="1995" y="10025"/>
                </a:lnTo>
                <a:lnTo>
                  <a:pt x="2117" y="9806"/>
                </a:lnTo>
                <a:lnTo>
                  <a:pt x="2287" y="9490"/>
                </a:lnTo>
                <a:lnTo>
                  <a:pt x="2385" y="9320"/>
                </a:lnTo>
                <a:lnTo>
                  <a:pt x="2409" y="9149"/>
                </a:lnTo>
                <a:lnTo>
                  <a:pt x="2409" y="9125"/>
                </a:lnTo>
                <a:lnTo>
                  <a:pt x="2360" y="9125"/>
                </a:lnTo>
                <a:lnTo>
                  <a:pt x="2287" y="9174"/>
                </a:lnTo>
                <a:lnTo>
                  <a:pt x="2190" y="9222"/>
                </a:lnTo>
                <a:lnTo>
                  <a:pt x="2044" y="9393"/>
                </a:lnTo>
                <a:lnTo>
                  <a:pt x="1922" y="9563"/>
                </a:lnTo>
                <a:lnTo>
                  <a:pt x="1825" y="9733"/>
                </a:lnTo>
                <a:lnTo>
                  <a:pt x="1752" y="9879"/>
                </a:lnTo>
                <a:lnTo>
                  <a:pt x="1655" y="10050"/>
                </a:lnTo>
                <a:lnTo>
                  <a:pt x="1630" y="10220"/>
                </a:lnTo>
                <a:lnTo>
                  <a:pt x="1630" y="10317"/>
                </a:lnTo>
                <a:lnTo>
                  <a:pt x="1655" y="10390"/>
                </a:lnTo>
                <a:lnTo>
                  <a:pt x="1436" y="10293"/>
                </a:lnTo>
                <a:lnTo>
                  <a:pt x="1217" y="10171"/>
                </a:lnTo>
                <a:lnTo>
                  <a:pt x="1265" y="10098"/>
                </a:lnTo>
                <a:lnTo>
                  <a:pt x="1387" y="9782"/>
                </a:lnTo>
                <a:lnTo>
                  <a:pt x="1557" y="9490"/>
                </a:lnTo>
                <a:lnTo>
                  <a:pt x="1752" y="9174"/>
                </a:lnTo>
                <a:lnTo>
                  <a:pt x="1874" y="9028"/>
                </a:lnTo>
                <a:lnTo>
                  <a:pt x="1971" y="8906"/>
                </a:lnTo>
                <a:lnTo>
                  <a:pt x="1995" y="8857"/>
                </a:lnTo>
                <a:lnTo>
                  <a:pt x="1995" y="8833"/>
                </a:lnTo>
                <a:lnTo>
                  <a:pt x="1922" y="8833"/>
                </a:lnTo>
                <a:lnTo>
                  <a:pt x="1606" y="9052"/>
                </a:lnTo>
                <a:lnTo>
                  <a:pt x="1460" y="9198"/>
                </a:lnTo>
                <a:lnTo>
                  <a:pt x="1314" y="9344"/>
                </a:lnTo>
                <a:lnTo>
                  <a:pt x="1119" y="9636"/>
                </a:lnTo>
                <a:lnTo>
                  <a:pt x="1022" y="9806"/>
                </a:lnTo>
                <a:lnTo>
                  <a:pt x="973" y="9952"/>
                </a:lnTo>
                <a:lnTo>
                  <a:pt x="852" y="9831"/>
                </a:lnTo>
                <a:lnTo>
                  <a:pt x="754" y="9709"/>
                </a:lnTo>
                <a:lnTo>
                  <a:pt x="779" y="9660"/>
                </a:lnTo>
                <a:lnTo>
                  <a:pt x="852" y="9490"/>
                </a:lnTo>
                <a:lnTo>
                  <a:pt x="925" y="9320"/>
                </a:lnTo>
                <a:lnTo>
                  <a:pt x="1144" y="9003"/>
                </a:lnTo>
                <a:lnTo>
                  <a:pt x="1387" y="8736"/>
                </a:lnTo>
                <a:lnTo>
                  <a:pt x="1484" y="8565"/>
                </a:lnTo>
                <a:lnTo>
                  <a:pt x="1582" y="8419"/>
                </a:lnTo>
                <a:lnTo>
                  <a:pt x="1582" y="8371"/>
                </a:lnTo>
                <a:lnTo>
                  <a:pt x="1533" y="8346"/>
                </a:lnTo>
                <a:lnTo>
                  <a:pt x="1436" y="8371"/>
                </a:lnTo>
                <a:lnTo>
                  <a:pt x="1338" y="8419"/>
                </a:lnTo>
                <a:lnTo>
                  <a:pt x="1217" y="8468"/>
                </a:lnTo>
                <a:lnTo>
                  <a:pt x="1119" y="8565"/>
                </a:lnTo>
                <a:lnTo>
                  <a:pt x="949" y="8736"/>
                </a:lnTo>
                <a:lnTo>
                  <a:pt x="827" y="8906"/>
                </a:lnTo>
                <a:lnTo>
                  <a:pt x="681" y="9052"/>
                </a:lnTo>
                <a:lnTo>
                  <a:pt x="560" y="9247"/>
                </a:lnTo>
                <a:lnTo>
                  <a:pt x="511" y="9003"/>
                </a:lnTo>
                <a:lnTo>
                  <a:pt x="535" y="8930"/>
                </a:lnTo>
                <a:lnTo>
                  <a:pt x="633" y="8760"/>
                </a:lnTo>
                <a:lnTo>
                  <a:pt x="730" y="8565"/>
                </a:lnTo>
                <a:lnTo>
                  <a:pt x="998" y="8200"/>
                </a:lnTo>
                <a:lnTo>
                  <a:pt x="1265" y="7835"/>
                </a:lnTo>
                <a:lnTo>
                  <a:pt x="1265" y="7787"/>
                </a:lnTo>
                <a:lnTo>
                  <a:pt x="1241" y="7787"/>
                </a:lnTo>
                <a:lnTo>
                  <a:pt x="1022" y="7908"/>
                </a:lnTo>
                <a:lnTo>
                  <a:pt x="852" y="8054"/>
                </a:lnTo>
                <a:lnTo>
                  <a:pt x="681" y="8200"/>
                </a:lnTo>
                <a:lnTo>
                  <a:pt x="511" y="8395"/>
                </a:lnTo>
                <a:lnTo>
                  <a:pt x="462" y="8444"/>
                </a:lnTo>
                <a:lnTo>
                  <a:pt x="487" y="8030"/>
                </a:lnTo>
                <a:lnTo>
                  <a:pt x="487" y="7981"/>
                </a:lnTo>
                <a:lnTo>
                  <a:pt x="608" y="7835"/>
                </a:lnTo>
                <a:lnTo>
                  <a:pt x="730" y="7689"/>
                </a:lnTo>
                <a:lnTo>
                  <a:pt x="852" y="7543"/>
                </a:lnTo>
                <a:lnTo>
                  <a:pt x="949" y="7373"/>
                </a:lnTo>
                <a:lnTo>
                  <a:pt x="949" y="7349"/>
                </a:lnTo>
                <a:lnTo>
                  <a:pt x="949" y="7324"/>
                </a:lnTo>
                <a:lnTo>
                  <a:pt x="900" y="7324"/>
                </a:lnTo>
                <a:lnTo>
                  <a:pt x="730" y="7446"/>
                </a:lnTo>
                <a:lnTo>
                  <a:pt x="511" y="7592"/>
                </a:lnTo>
                <a:lnTo>
                  <a:pt x="560" y="7276"/>
                </a:lnTo>
                <a:lnTo>
                  <a:pt x="608" y="6959"/>
                </a:lnTo>
                <a:lnTo>
                  <a:pt x="681" y="6643"/>
                </a:lnTo>
                <a:lnTo>
                  <a:pt x="779" y="6351"/>
                </a:lnTo>
                <a:lnTo>
                  <a:pt x="925" y="6083"/>
                </a:lnTo>
                <a:lnTo>
                  <a:pt x="1119" y="5840"/>
                </a:lnTo>
                <a:lnTo>
                  <a:pt x="1338" y="5597"/>
                </a:lnTo>
                <a:lnTo>
                  <a:pt x="1630" y="5402"/>
                </a:lnTo>
                <a:lnTo>
                  <a:pt x="1776" y="5305"/>
                </a:lnTo>
                <a:lnTo>
                  <a:pt x="1922" y="5232"/>
                </a:lnTo>
                <a:lnTo>
                  <a:pt x="2263" y="5134"/>
                </a:lnTo>
                <a:lnTo>
                  <a:pt x="2604" y="5086"/>
                </a:lnTo>
                <a:lnTo>
                  <a:pt x="2969" y="5061"/>
                </a:lnTo>
                <a:close/>
                <a:moveTo>
                  <a:pt x="15622" y="1631"/>
                </a:moveTo>
                <a:lnTo>
                  <a:pt x="15622" y="2044"/>
                </a:lnTo>
                <a:lnTo>
                  <a:pt x="15597" y="2896"/>
                </a:lnTo>
                <a:lnTo>
                  <a:pt x="15597" y="3310"/>
                </a:lnTo>
                <a:lnTo>
                  <a:pt x="15622" y="3748"/>
                </a:lnTo>
                <a:lnTo>
                  <a:pt x="15622" y="4186"/>
                </a:lnTo>
                <a:lnTo>
                  <a:pt x="15622" y="4648"/>
                </a:lnTo>
                <a:lnTo>
                  <a:pt x="15549" y="5524"/>
                </a:lnTo>
                <a:lnTo>
                  <a:pt x="15524" y="6035"/>
                </a:lnTo>
                <a:lnTo>
                  <a:pt x="15524" y="6521"/>
                </a:lnTo>
                <a:lnTo>
                  <a:pt x="15524" y="7519"/>
                </a:lnTo>
                <a:lnTo>
                  <a:pt x="15524" y="9441"/>
                </a:lnTo>
                <a:lnTo>
                  <a:pt x="15500" y="11364"/>
                </a:lnTo>
                <a:lnTo>
                  <a:pt x="15524" y="12142"/>
                </a:lnTo>
                <a:lnTo>
                  <a:pt x="15403" y="12264"/>
                </a:lnTo>
                <a:lnTo>
                  <a:pt x="15281" y="12386"/>
                </a:lnTo>
                <a:lnTo>
                  <a:pt x="15184" y="12532"/>
                </a:lnTo>
                <a:lnTo>
                  <a:pt x="15111" y="12702"/>
                </a:lnTo>
                <a:lnTo>
                  <a:pt x="14940" y="13018"/>
                </a:lnTo>
                <a:lnTo>
                  <a:pt x="14819" y="13334"/>
                </a:lnTo>
                <a:lnTo>
                  <a:pt x="14624" y="13213"/>
                </a:lnTo>
                <a:lnTo>
                  <a:pt x="14746" y="13018"/>
                </a:lnTo>
                <a:lnTo>
                  <a:pt x="14867" y="12775"/>
                </a:lnTo>
                <a:lnTo>
                  <a:pt x="15013" y="12337"/>
                </a:lnTo>
                <a:lnTo>
                  <a:pt x="15184" y="11948"/>
                </a:lnTo>
                <a:lnTo>
                  <a:pt x="15232" y="11729"/>
                </a:lnTo>
                <a:lnTo>
                  <a:pt x="15281" y="11534"/>
                </a:lnTo>
                <a:lnTo>
                  <a:pt x="15281" y="11485"/>
                </a:lnTo>
                <a:lnTo>
                  <a:pt x="15257" y="11485"/>
                </a:lnTo>
                <a:lnTo>
                  <a:pt x="15184" y="11510"/>
                </a:lnTo>
                <a:lnTo>
                  <a:pt x="15111" y="11558"/>
                </a:lnTo>
                <a:lnTo>
                  <a:pt x="15038" y="11607"/>
                </a:lnTo>
                <a:lnTo>
                  <a:pt x="14989" y="11680"/>
                </a:lnTo>
                <a:lnTo>
                  <a:pt x="14916" y="11850"/>
                </a:lnTo>
                <a:lnTo>
                  <a:pt x="14843" y="11996"/>
                </a:lnTo>
                <a:lnTo>
                  <a:pt x="14527" y="12629"/>
                </a:lnTo>
                <a:lnTo>
                  <a:pt x="14405" y="12824"/>
                </a:lnTo>
                <a:lnTo>
                  <a:pt x="14332" y="13042"/>
                </a:lnTo>
                <a:lnTo>
                  <a:pt x="14016" y="12872"/>
                </a:lnTo>
                <a:lnTo>
                  <a:pt x="14089" y="12799"/>
                </a:lnTo>
                <a:lnTo>
                  <a:pt x="14162" y="12726"/>
                </a:lnTo>
                <a:lnTo>
                  <a:pt x="14259" y="12532"/>
                </a:lnTo>
                <a:lnTo>
                  <a:pt x="14405" y="12118"/>
                </a:lnTo>
                <a:lnTo>
                  <a:pt x="14673" y="11558"/>
                </a:lnTo>
                <a:lnTo>
                  <a:pt x="14965" y="10999"/>
                </a:lnTo>
                <a:lnTo>
                  <a:pt x="14965" y="10974"/>
                </a:lnTo>
                <a:lnTo>
                  <a:pt x="14940" y="10950"/>
                </a:lnTo>
                <a:lnTo>
                  <a:pt x="14794" y="11047"/>
                </a:lnTo>
                <a:lnTo>
                  <a:pt x="14697" y="11145"/>
                </a:lnTo>
                <a:lnTo>
                  <a:pt x="14502" y="11364"/>
                </a:lnTo>
                <a:lnTo>
                  <a:pt x="14332" y="11607"/>
                </a:lnTo>
                <a:lnTo>
                  <a:pt x="14210" y="11875"/>
                </a:lnTo>
                <a:lnTo>
                  <a:pt x="13967" y="12288"/>
                </a:lnTo>
                <a:lnTo>
                  <a:pt x="13870" y="12532"/>
                </a:lnTo>
                <a:lnTo>
                  <a:pt x="13821" y="12653"/>
                </a:lnTo>
                <a:lnTo>
                  <a:pt x="13821" y="12775"/>
                </a:lnTo>
                <a:lnTo>
                  <a:pt x="13626" y="12678"/>
                </a:lnTo>
                <a:lnTo>
                  <a:pt x="13651" y="12605"/>
                </a:lnTo>
                <a:lnTo>
                  <a:pt x="13675" y="12507"/>
                </a:lnTo>
                <a:lnTo>
                  <a:pt x="13724" y="12337"/>
                </a:lnTo>
                <a:lnTo>
                  <a:pt x="13797" y="12167"/>
                </a:lnTo>
                <a:lnTo>
                  <a:pt x="13943" y="11875"/>
                </a:lnTo>
                <a:lnTo>
                  <a:pt x="14064" y="11558"/>
                </a:lnTo>
                <a:lnTo>
                  <a:pt x="14162" y="11218"/>
                </a:lnTo>
                <a:lnTo>
                  <a:pt x="14259" y="10901"/>
                </a:lnTo>
                <a:lnTo>
                  <a:pt x="14405" y="10585"/>
                </a:lnTo>
                <a:lnTo>
                  <a:pt x="14405" y="10561"/>
                </a:lnTo>
                <a:lnTo>
                  <a:pt x="14356" y="10561"/>
                </a:lnTo>
                <a:lnTo>
                  <a:pt x="14259" y="10634"/>
                </a:lnTo>
                <a:lnTo>
                  <a:pt x="14162" y="10731"/>
                </a:lnTo>
                <a:lnTo>
                  <a:pt x="13991" y="10950"/>
                </a:lnTo>
                <a:lnTo>
                  <a:pt x="13870" y="11218"/>
                </a:lnTo>
                <a:lnTo>
                  <a:pt x="13772" y="11461"/>
                </a:lnTo>
                <a:lnTo>
                  <a:pt x="13651" y="11729"/>
                </a:lnTo>
                <a:lnTo>
                  <a:pt x="13505" y="11996"/>
                </a:lnTo>
                <a:lnTo>
                  <a:pt x="13383" y="12264"/>
                </a:lnTo>
                <a:lnTo>
                  <a:pt x="13359" y="12410"/>
                </a:lnTo>
                <a:lnTo>
                  <a:pt x="13334" y="12556"/>
                </a:lnTo>
                <a:lnTo>
                  <a:pt x="12872" y="12337"/>
                </a:lnTo>
                <a:lnTo>
                  <a:pt x="12994" y="12191"/>
                </a:lnTo>
                <a:lnTo>
                  <a:pt x="13115" y="12021"/>
                </a:lnTo>
                <a:lnTo>
                  <a:pt x="13310" y="11607"/>
                </a:lnTo>
                <a:lnTo>
                  <a:pt x="13772" y="10609"/>
                </a:lnTo>
                <a:lnTo>
                  <a:pt x="13772" y="10585"/>
                </a:lnTo>
                <a:lnTo>
                  <a:pt x="13772" y="10561"/>
                </a:lnTo>
                <a:lnTo>
                  <a:pt x="13748" y="10561"/>
                </a:lnTo>
                <a:lnTo>
                  <a:pt x="13724" y="10585"/>
                </a:lnTo>
                <a:lnTo>
                  <a:pt x="13456" y="10999"/>
                </a:lnTo>
                <a:lnTo>
                  <a:pt x="13188" y="11412"/>
                </a:lnTo>
                <a:lnTo>
                  <a:pt x="12945" y="11850"/>
                </a:lnTo>
                <a:lnTo>
                  <a:pt x="12823" y="12069"/>
                </a:lnTo>
                <a:lnTo>
                  <a:pt x="12750" y="12313"/>
                </a:lnTo>
                <a:lnTo>
                  <a:pt x="12361" y="12118"/>
                </a:lnTo>
                <a:lnTo>
                  <a:pt x="12288" y="12094"/>
                </a:lnTo>
                <a:lnTo>
                  <a:pt x="12337" y="11923"/>
                </a:lnTo>
                <a:lnTo>
                  <a:pt x="12458" y="11631"/>
                </a:lnTo>
                <a:lnTo>
                  <a:pt x="12604" y="11339"/>
                </a:lnTo>
                <a:lnTo>
                  <a:pt x="12823" y="10828"/>
                </a:lnTo>
                <a:lnTo>
                  <a:pt x="12945" y="10585"/>
                </a:lnTo>
                <a:lnTo>
                  <a:pt x="13091" y="10342"/>
                </a:lnTo>
                <a:lnTo>
                  <a:pt x="13091" y="10293"/>
                </a:lnTo>
                <a:lnTo>
                  <a:pt x="13067" y="10244"/>
                </a:lnTo>
                <a:lnTo>
                  <a:pt x="12969" y="10244"/>
                </a:lnTo>
                <a:lnTo>
                  <a:pt x="12775" y="10463"/>
                </a:lnTo>
                <a:lnTo>
                  <a:pt x="12604" y="10682"/>
                </a:lnTo>
                <a:lnTo>
                  <a:pt x="12458" y="10926"/>
                </a:lnTo>
                <a:lnTo>
                  <a:pt x="12312" y="11193"/>
                </a:lnTo>
                <a:lnTo>
                  <a:pt x="12118" y="11510"/>
                </a:lnTo>
                <a:lnTo>
                  <a:pt x="12020" y="11729"/>
                </a:lnTo>
                <a:lnTo>
                  <a:pt x="11947" y="11923"/>
                </a:lnTo>
                <a:lnTo>
                  <a:pt x="11655" y="11802"/>
                </a:lnTo>
                <a:lnTo>
                  <a:pt x="11728" y="11631"/>
                </a:lnTo>
                <a:lnTo>
                  <a:pt x="11777" y="11461"/>
                </a:lnTo>
                <a:lnTo>
                  <a:pt x="11874" y="11145"/>
                </a:lnTo>
                <a:lnTo>
                  <a:pt x="12118" y="10658"/>
                </a:lnTo>
                <a:lnTo>
                  <a:pt x="12239" y="10415"/>
                </a:lnTo>
                <a:lnTo>
                  <a:pt x="12385" y="10196"/>
                </a:lnTo>
                <a:lnTo>
                  <a:pt x="12410" y="10171"/>
                </a:lnTo>
                <a:lnTo>
                  <a:pt x="12385" y="10147"/>
                </a:lnTo>
                <a:lnTo>
                  <a:pt x="12361" y="10123"/>
                </a:lnTo>
                <a:lnTo>
                  <a:pt x="12312" y="10147"/>
                </a:lnTo>
                <a:lnTo>
                  <a:pt x="12142" y="10342"/>
                </a:lnTo>
                <a:lnTo>
                  <a:pt x="11972" y="10561"/>
                </a:lnTo>
                <a:lnTo>
                  <a:pt x="11826" y="10780"/>
                </a:lnTo>
                <a:lnTo>
                  <a:pt x="11704" y="11023"/>
                </a:lnTo>
                <a:lnTo>
                  <a:pt x="11534" y="11339"/>
                </a:lnTo>
                <a:lnTo>
                  <a:pt x="11461" y="11510"/>
                </a:lnTo>
                <a:lnTo>
                  <a:pt x="11436" y="11704"/>
                </a:lnTo>
                <a:lnTo>
                  <a:pt x="10974" y="11510"/>
                </a:lnTo>
                <a:lnTo>
                  <a:pt x="11120" y="11120"/>
                </a:lnTo>
                <a:lnTo>
                  <a:pt x="11315" y="10755"/>
                </a:lnTo>
                <a:lnTo>
                  <a:pt x="11534" y="10317"/>
                </a:lnTo>
                <a:lnTo>
                  <a:pt x="11655" y="10123"/>
                </a:lnTo>
                <a:lnTo>
                  <a:pt x="11801" y="9928"/>
                </a:lnTo>
                <a:lnTo>
                  <a:pt x="11801" y="9904"/>
                </a:lnTo>
                <a:lnTo>
                  <a:pt x="11680" y="9952"/>
                </a:lnTo>
                <a:lnTo>
                  <a:pt x="11582" y="10001"/>
                </a:lnTo>
                <a:lnTo>
                  <a:pt x="11485" y="10074"/>
                </a:lnTo>
                <a:lnTo>
                  <a:pt x="11412" y="10171"/>
                </a:lnTo>
                <a:lnTo>
                  <a:pt x="11266" y="10366"/>
                </a:lnTo>
                <a:lnTo>
                  <a:pt x="11144" y="10561"/>
                </a:lnTo>
                <a:lnTo>
                  <a:pt x="10877" y="10974"/>
                </a:lnTo>
                <a:lnTo>
                  <a:pt x="10755" y="11193"/>
                </a:lnTo>
                <a:lnTo>
                  <a:pt x="10706" y="11315"/>
                </a:lnTo>
                <a:lnTo>
                  <a:pt x="10682" y="11437"/>
                </a:lnTo>
                <a:lnTo>
                  <a:pt x="10633" y="11412"/>
                </a:lnTo>
                <a:lnTo>
                  <a:pt x="10244" y="11315"/>
                </a:lnTo>
                <a:lnTo>
                  <a:pt x="10366" y="11023"/>
                </a:lnTo>
                <a:lnTo>
                  <a:pt x="10487" y="10731"/>
                </a:lnTo>
                <a:lnTo>
                  <a:pt x="10731" y="10244"/>
                </a:lnTo>
                <a:lnTo>
                  <a:pt x="10974" y="9782"/>
                </a:lnTo>
                <a:lnTo>
                  <a:pt x="10974" y="9758"/>
                </a:lnTo>
                <a:lnTo>
                  <a:pt x="10950" y="9758"/>
                </a:lnTo>
                <a:lnTo>
                  <a:pt x="10779" y="9928"/>
                </a:lnTo>
                <a:lnTo>
                  <a:pt x="10609" y="10123"/>
                </a:lnTo>
                <a:lnTo>
                  <a:pt x="10487" y="10317"/>
                </a:lnTo>
                <a:lnTo>
                  <a:pt x="10341" y="10536"/>
                </a:lnTo>
                <a:lnTo>
                  <a:pt x="10147" y="10877"/>
                </a:lnTo>
                <a:lnTo>
                  <a:pt x="10049" y="11072"/>
                </a:lnTo>
                <a:lnTo>
                  <a:pt x="9976" y="11266"/>
                </a:lnTo>
                <a:lnTo>
                  <a:pt x="9441" y="11169"/>
                </a:lnTo>
                <a:lnTo>
                  <a:pt x="9611" y="10828"/>
                </a:lnTo>
                <a:lnTo>
                  <a:pt x="9806" y="10463"/>
                </a:lnTo>
                <a:lnTo>
                  <a:pt x="9903" y="10269"/>
                </a:lnTo>
                <a:lnTo>
                  <a:pt x="9903" y="10171"/>
                </a:lnTo>
                <a:lnTo>
                  <a:pt x="9903" y="10074"/>
                </a:lnTo>
                <a:lnTo>
                  <a:pt x="9903" y="10050"/>
                </a:lnTo>
                <a:lnTo>
                  <a:pt x="9879" y="10050"/>
                </a:lnTo>
                <a:lnTo>
                  <a:pt x="9782" y="10098"/>
                </a:lnTo>
                <a:lnTo>
                  <a:pt x="9709" y="10147"/>
                </a:lnTo>
                <a:lnTo>
                  <a:pt x="9563" y="10317"/>
                </a:lnTo>
                <a:lnTo>
                  <a:pt x="9441" y="10488"/>
                </a:lnTo>
                <a:lnTo>
                  <a:pt x="9344" y="10658"/>
                </a:lnTo>
                <a:lnTo>
                  <a:pt x="9198" y="10877"/>
                </a:lnTo>
                <a:lnTo>
                  <a:pt x="9149" y="10999"/>
                </a:lnTo>
                <a:lnTo>
                  <a:pt x="9076" y="11120"/>
                </a:lnTo>
                <a:lnTo>
                  <a:pt x="8930" y="11072"/>
                </a:lnTo>
                <a:lnTo>
                  <a:pt x="8492" y="10974"/>
                </a:lnTo>
                <a:lnTo>
                  <a:pt x="8638" y="10731"/>
                </a:lnTo>
                <a:lnTo>
                  <a:pt x="8930" y="10244"/>
                </a:lnTo>
                <a:lnTo>
                  <a:pt x="9100" y="10025"/>
                </a:lnTo>
                <a:lnTo>
                  <a:pt x="9246" y="9782"/>
                </a:lnTo>
                <a:lnTo>
                  <a:pt x="9271" y="9758"/>
                </a:lnTo>
                <a:lnTo>
                  <a:pt x="9271" y="9733"/>
                </a:lnTo>
                <a:lnTo>
                  <a:pt x="9222" y="9733"/>
                </a:lnTo>
                <a:lnTo>
                  <a:pt x="9027" y="9879"/>
                </a:lnTo>
                <a:lnTo>
                  <a:pt x="8857" y="10025"/>
                </a:lnTo>
                <a:lnTo>
                  <a:pt x="8687" y="10196"/>
                </a:lnTo>
                <a:lnTo>
                  <a:pt x="8565" y="10390"/>
                </a:lnTo>
                <a:lnTo>
                  <a:pt x="8370" y="10634"/>
                </a:lnTo>
                <a:lnTo>
                  <a:pt x="8273" y="10780"/>
                </a:lnTo>
                <a:lnTo>
                  <a:pt x="8200" y="10926"/>
                </a:lnTo>
                <a:lnTo>
                  <a:pt x="7932" y="10853"/>
                </a:lnTo>
                <a:lnTo>
                  <a:pt x="8078" y="10536"/>
                </a:lnTo>
                <a:lnTo>
                  <a:pt x="8273" y="10220"/>
                </a:lnTo>
                <a:lnTo>
                  <a:pt x="8370" y="10074"/>
                </a:lnTo>
                <a:lnTo>
                  <a:pt x="8492" y="9952"/>
                </a:lnTo>
                <a:lnTo>
                  <a:pt x="8492" y="9928"/>
                </a:lnTo>
                <a:lnTo>
                  <a:pt x="8492" y="9904"/>
                </a:lnTo>
                <a:lnTo>
                  <a:pt x="8468" y="9879"/>
                </a:lnTo>
                <a:lnTo>
                  <a:pt x="8443" y="9904"/>
                </a:lnTo>
                <a:lnTo>
                  <a:pt x="8273" y="9977"/>
                </a:lnTo>
                <a:lnTo>
                  <a:pt x="8127" y="10074"/>
                </a:lnTo>
                <a:lnTo>
                  <a:pt x="8005" y="10196"/>
                </a:lnTo>
                <a:lnTo>
                  <a:pt x="7884" y="10342"/>
                </a:lnTo>
                <a:lnTo>
                  <a:pt x="7738" y="10561"/>
                </a:lnTo>
                <a:lnTo>
                  <a:pt x="7616" y="10804"/>
                </a:lnTo>
                <a:lnTo>
                  <a:pt x="7300" y="10731"/>
                </a:lnTo>
                <a:lnTo>
                  <a:pt x="7397" y="10561"/>
                </a:lnTo>
                <a:lnTo>
                  <a:pt x="7495" y="10390"/>
                </a:lnTo>
                <a:lnTo>
                  <a:pt x="7641" y="10123"/>
                </a:lnTo>
                <a:lnTo>
                  <a:pt x="7714" y="9977"/>
                </a:lnTo>
                <a:lnTo>
                  <a:pt x="7714" y="9831"/>
                </a:lnTo>
                <a:lnTo>
                  <a:pt x="7689" y="9831"/>
                </a:lnTo>
                <a:lnTo>
                  <a:pt x="7592" y="9904"/>
                </a:lnTo>
                <a:lnTo>
                  <a:pt x="7470" y="10025"/>
                </a:lnTo>
                <a:lnTo>
                  <a:pt x="7324" y="10293"/>
                </a:lnTo>
                <a:lnTo>
                  <a:pt x="7178" y="10488"/>
                </a:lnTo>
                <a:lnTo>
                  <a:pt x="7105" y="10585"/>
                </a:lnTo>
                <a:lnTo>
                  <a:pt x="7057" y="10682"/>
                </a:lnTo>
                <a:lnTo>
                  <a:pt x="6643" y="10585"/>
                </a:lnTo>
                <a:lnTo>
                  <a:pt x="6692" y="10488"/>
                </a:lnTo>
                <a:lnTo>
                  <a:pt x="6789" y="10293"/>
                </a:lnTo>
                <a:lnTo>
                  <a:pt x="6886" y="10074"/>
                </a:lnTo>
                <a:lnTo>
                  <a:pt x="7057" y="9636"/>
                </a:lnTo>
                <a:lnTo>
                  <a:pt x="7057" y="9612"/>
                </a:lnTo>
                <a:lnTo>
                  <a:pt x="7032" y="9587"/>
                </a:lnTo>
                <a:lnTo>
                  <a:pt x="7008" y="9612"/>
                </a:lnTo>
                <a:lnTo>
                  <a:pt x="6765" y="9904"/>
                </a:lnTo>
                <a:lnTo>
                  <a:pt x="6521" y="10196"/>
                </a:lnTo>
                <a:lnTo>
                  <a:pt x="6400" y="10342"/>
                </a:lnTo>
                <a:lnTo>
                  <a:pt x="6254" y="10512"/>
                </a:lnTo>
                <a:lnTo>
                  <a:pt x="5816" y="10463"/>
                </a:lnTo>
                <a:lnTo>
                  <a:pt x="5889" y="10244"/>
                </a:lnTo>
                <a:lnTo>
                  <a:pt x="6010" y="10050"/>
                </a:lnTo>
                <a:lnTo>
                  <a:pt x="6205" y="9806"/>
                </a:lnTo>
                <a:lnTo>
                  <a:pt x="6278" y="9685"/>
                </a:lnTo>
                <a:lnTo>
                  <a:pt x="6302" y="9612"/>
                </a:lnTo>
                <a:lnTo>
                  <a:pt x="6327" y="9539"/>
                </a:lnTo>
                <a:lnTo>
                  <a:pt x="6302" y="9514"/>
                </a:lnTo>
                <a:lnTo>
                  <a:pt x="6205" y="9514"/>
                </a:lnTo>
                <a:lnTo>
                  <a:pt x="6132" y="9539"/>
                </a:lnTo>
                <a:lnTo>
                  <a:pt x="5986" y="9660"/>
                </a:lnTo>
                <a:lnTo>
                  <a:pt x="5864" y="9782"/>
                </a:lnTo>
                <a:lnTo>
                  <a:pt x="5767" y="9928"/>
                </a:lnTo>
                <a:lnTo>
                  <a:pt x="5597" y="10171"/>
                </a:lnTo>
                <a:lnTo>
                  <a:pt x="5524" y="10293"/>
                </a:lnTo>
                <a:lnTo>
                  <a:pt x="5475" y="10439"/>
                </a:lnTo>
                <a:lnTo>
                  <a:pt x="5256" y="10463"/>
                </a:lnTo>
                <a:lnTo>
                  <a:pt x="5061" y="10488"/>
                </a:lnTo>
                <a:lnTo>
                  <a:pt x="5183" y="10220"/>
                </a:lnTo>
                <a:lnTo>
                  <a:pt x="5378" y="9855"/>
                </a:lnTo>
                <a:lnTo>
                  <a:pt x="5475" y="9660"/>
                </a:lnTo>
                <a:lnTo>
                  <a:pt x="5597" y="9490"/>
                </a:lnTo>
                <a:lnTo>
                  <a:pt x="5378" y="9636"/>
                </a:lnTo>
                <a:lnTo>
                  <a:pt x="5183" y="9806"/>
                </a:lnTo>
                <a:lnTo>
                  <a:pt x="4988" y="10025"/>
                </a:lnTo>
                <a:lnTo>
                  <a:pt x="4818" y="10244"/>
                </a:lnTo>
                <a:lnTo>
                  <a:pt x="4818" y="8979"/>
                </a:lnTo>
                <a:lnTo>
                  <a:pt x="4794" y="7714"/>
                </a:lnTo>
                <a:lnTo>
                  <a:pt x="4794" y="6254"/>
                </a:lnTo>
                <a:lnTo>
                  <a:pt x="4794" y="5718"/>
                </a:lnTo>
                <a:lnTo>
                  <a:pt x="4794" y="5426"/>
                </a:lnTo>
                <a:lnTo>
                  <a:pt x="4769" y="5159"/>
                </a:lnTo>
                <a:lnTo>
                  <a:pt x="5086" y="5159"/>
                </a:lnTo>
                <a:lnTo>
                  <a:pt x="5986" y="5134"/>
                </a:lnTo>
                <a:lnTo>
                  <a:pt x="6886" y="5086"/>
                </a:lnTo>
                <a:lnTo>
                  <a:pt x="7349" y="5037"/>
                </a:lnTo>
                <a:lnTo>
                  <a:pt x="7835" y="4988"/>
                </a:lnTo>
                <a:lnTo>
                  <a:pt x="8297" y="4916"/>
                </a:lnTo>
                <a:lnTo>
                  <a:pt x="8784" y="4843"/>
                </a:lnTo>
                <a:lnTo>
                  <a:pt x="9709" y="4624"/>
                </a:lnTo>
                <a:lnTo>
                  <a:pt x="10633" y="4356"/>
                </a:lnTo>
                <a:lnTo>
                  <a:pt x="11071" y="4210"/>
                </a:lnTo>
                <a:lnTo>
                  <a:pt x="11509" y="4040"/>
                </a:lnTo>
                <a:lnTo>
                  <a:pt x="11923" y="3869"/>
                </a:lnTo>
                <a:lnTo>
                  <a:pt x="12361" y="3675"/>
                </a:lnTo>
                <a:lnTo>
                  <a:pt x="13188" y="3261"/>
                </a:lnTo>
                <a:lnTo>
                  <a:pt x="14016" y="2823"/>
                </a:lnTo>
                <a:lnTo>
                  <a:pt x="14308" y="2653"/>
                </a:lnTo>
                <a:lnTo>
                  <a:pt x="14575" y="2458"/>
                </a:lnTo>
                <a:lnTo>
                  <a:pt x="15111" y="2044"/>
                </a:lnTo>
                <a:lnTo>
                  <a:pt x="15354" y="1850"/>
                </a:lnTo>
                <a:lnTo>
                  <a:pt x="15500" y="1752"/>
                </a:lnTo>
                <a:lnTo>
                  <a:pt x="15622" y="1631"/>
                </a:lnTo>
                <a:close/>
                <a:moveTo>
                  <a:pt x="15524" y="12605"/>
                </a:moveTo>
                <a:lnTo>
                  <a:pt x="15549" y="13164"/>
                </a:lnTo>
                <a:lnTo>
                  <a:pt x="15476" y="13164"/>
                </a:lnTo>
                <a:lnTo>
                  <a:pt x="15427" y="13213"/>
                </a:lnTo>
                <a:lnTo>
                  <a:pt x="15305" y="13286"/>
                </a:lnTo>
                <a:lnTo>
                  <a:pt x="15232" y="13432"/>
                </a:lnTo>
                <a:lnTo>
                  <a:pt x="15135" y="13578"/>
                </a:lnTo>
                <a:lnTo>
                  <a:pt x="15111" y="13529"/>
                </a:lnTo>
                <a:lnTo>
                  <a:pt x="15257" y="13213"/>
                </a:lnTo>
                <a:lnTo>
                  <a:pt x="15403" y="12872"/>
                </a:lnTo>
                <a:lnTo>
                  <a:pt x="15524" y="12605"/>
                </a:lnTo>
                <a:close/>
                <a:moveTo>
                  <a:pt x="15549" y="13359"/>
                </a:moveTo>
                <a:lnTo>
                  <a:pt x="15573" y="13943"/>
                </a:lnTo>
                <a:lnTo>
                  <a:pt x="15354" y="13748"/>
                </a:lnTo>
                <a:lnTo>
                  <a:pt x="15451" y="13553"/>
                </a:lnTo>
                <a:lnTo>
                  <a:pt x="15549" y="13359"/>
                </a:lnTo>
                <a:close/>
                <a:moveTo>
                  <a:pt x="16692" y="463"/>
                </a:moveTo>
                <a:lnTo>
                  <a:pt x="16789" y="487"/>
                </a:lnTo>
                <a:lnTo>
                  <a:pt x="16862" y="536"/>
                </a:lnTo>
                <a:lnTo>
                  <a:pt x="16935" y="633"/>
                </a:lnTo>
                <a:lnTo>
                  <a:pt x="16984" y="730"/>
                </a:lnTo>
                <a:lnTo>
                  <a:pt x="17033" y="852"/>
                </a:lnTo>
                <a:lnTo>
                  <a:pt x="17081" y="1047"/>
                </a:lnTo>
                <a:lnTo>
                  <a:pt x="17130" y="1314"/>
                </a:lnTo>
                <a:lnTo>
                  <a:pt x="17154" y="1582"/>
                </a:lnTo>
                <a:lnTo>
                  <a:pt x="17179" y="2142"/>
                </a:lnTo>
                <a:lnTo>
                  <a:pt x="17106" y="3237"/>
                </a:lnTo>
                <a:lnTo>
                  <a:pt x="17081" y="4380"/>
                </a:lnTo>
                <a:lnTo>
                  <a:pt x="17081" y="5499"/>
                </a:lnTo>
                <a:lnTo>
                  <a:pt x="17154" y="7738"/>
                </a:lnTo>
                <a:lnTo>
                  <a:pt x="17203" y="9928"/>
                </a:lnTo>
                <a:lnTo>
                  <a:pt x="17203" y="12094"/>
                </a:lnTo>
                <a:lnTo>
                  <a:pt x="17179" y="13213"/>
                </a:lnTo>
                <a:lnTo>
                  <a:pt x="17130" y="13748"/>
                </a:lnTo>
                <a:lnTo>
                  <a:pt x="17081" y="14283"/>
                </a:lnTo>
                <a:lnTo>
                  <a:pt x="17033" y="14502"/>
                </a:lnTo>
                <a:lnTo>
                  <a:pt x="16984" y="14746"/>
                </a:lnTo>
                <a:lnTo>
                  <a:pt x="16935" y="14867"/>
                </a:lnTo>
                <a:lnTo>
                  <a:pt x="16887" y="14965"/>
                </a:lnTo>
                <a:lnTo>
                  <a:pt x="16814" y="15038"/>
                </a:lnTo>
                <a:lnTo>
                  <a:pt x="16716" y="15111"/>
                </a:lnTo>
                <a:lnTo>
                  <a:pt x="16643" y="15111"/>
                </a:lnTo>
                <a:lnTo>
                  <a:pt x="16570" y="15086"/>
                </a:lnTo>
                <a:lnTo>
                  <a:pt x="16449" y="15038"/>
                </a:lnTo>
                <a:lnTo>
                  <a:pt x="16327" y="14916"/>
                </a:lnTo>
                <a:lnTo>
                  <a:pt x="16205" y="14794"/>
                </a:lnTo>
                <a:lnTo>
                  <a:pt x="16205" y="13991"/>
                </a:lnTo>
                <a:lnTo>
                  <a:pt x="16181" y="13188"/>
                </a:lnTo>
                <a:lnTo>
                  <a:pt x="16132" y="12361"/>
                </a:lnTo>
                <a:lnTo>
                  <a:pt x="16132" y="11558"/>
                </a:lnTo>
                <a:lnTo>
                  <a:pt x="16132" y="9636"/>
                </a:lnTo>
                <a:lnTo>
                  <a:pt x="16132" y="7714"/>
                </a:lnTo>
                <a:lnTo>
                  <a:pt x="16132" y="6789"/>
                </a:lnTo>
                <a:lnTo>
                  <a:pt x="16132" y="6327"/>
                </a:lnTo>
                <a:lnTo>
                  <a:pt x="16132" y="5864"/>
                </a:lnTo>
                <a:lnTo>
                  <a:pt x="16205" y="4988"/>
                </a:lnTo>
                <a:lnTo>
                  <a:pt x="16230" y="4551"/>
                </a:lnTo>
                <a:lnTo>
                  <a:pt x="16205" y="4113"/>
                </a:lnTo>
                <a:lnTo>
                  <a:pt x="16181" y="3237"/>
                </a:lnTo>
                <a:lnTo>
                  <a:pt x="16157" y="2799"/>
                </a:lnTo>
                <a:lnTo>
                  <a:pt x="16181" y="2361"/>
                </a:lnTo>
                <a:lnTo>
                  <a:pt x="16205" y="1558"/>
                </a:lnTo>
                <a:lnTo>
                  <a:pt x="16181" y="1144"/>
                </a:lnTo>
                <a:lnTo>
                  <a:pt x="16181" y="755"/>
                </a:lnTo>
                <a:lnTo>
                  <a:pt x="16254" y="657"/>
                </a:lnTo>
                <a:lnTo>
                  <a:pt x="16351" y="584"/>
                </a:lnTo>
                <a:lnTo>
                  <a:pt x="16570" y="487"/>
                </a:lnTo>
                <a:lnTo>
                  <a:pt x="16692" y="463"/>
                </a:lnTo>
                <a:close/>
                <a:moveTo>
                  <a:pt x="5597" y="10950"/>
                </a:moveTo>
                <a:lnTo>
                  <a:pt x="5597" y="11023"/>
                </a:lnTo>
                <a:lnTo>
                  <a:pt x="5621" y="11096"/>
                </a:lnTo>
                <a:lnTo>
                  <a:pt x="5694" y="11218"/>
                </a:lnTo>
                <a:lnTo>
                  <a:pt x="5743" y="11364"/>
                </a:lnTo>
                <a:lnTo>
                  <a:pt x="5767" y="11704"/>
                </a:lnTo>
                <a:lnTo>
                  <a:pt x="5791" y="12045"/>
                </a:lnTo>
                <a:lnTo>
                  <a:pt x="5816" y="12215"/>
                </a:lnTo>
                <a:lnTo>
                  <a:pt x="5840" y="12361"/>
                </a:lnTo>
                <a:lnTo>
                  <a:pt x="5864" y="12483"/>
                </a:lnTo>
                <a:lnTo>
                  <a:pt x="5548" y="12459"/>
                </a:lnTo>
                <a:lnTo>
                  <a:pt x="5207" y="12483"/>
                </a:lnTo>
                <a:lnTo>
                  <a:pt x="4988" y="12507"/>
                </a:lnTo>
                <a:lnTo>
                  <a:pt x="4745" y="12532"/>
                </a:lnTo>
                <a:lnTo>
                  <a:pt x="4502" y="12605"/>
                </a:lnTo>
                <a:lnTo>
                  <a:pt x="4404" y="12653"/>
                </a:lnTo>
                <a:lnTo>
                  <a:pt x="4307" y="12702"/>
                </a:lnTo>
                <a:lnTo>
                  <a:pt x="4258" y="12775"/>
                </a:lnTo>
                <a:lnTo>
                  <a:pt x="4210" y="12848"/>
                </a:lnTo>
                <a:lnTo>
                  <a:pt x="4210" y="12945"/>
                </a:lnTo>
                <a:lnTo>
                  <a:pt x="4258" y="13018"/>
                </a:lnTo>
                <a:lnTo>
                  <a:pt x="4356" y="13067"/>
                </a:lnTo>
                <a:lnTo>
                  <a:pt x="4453" y="13115"/>
                </a:lnTo>
                <a:lnTo>
                  <a:pt x="4623" y="13164"/>
                </a:lnTo>
                <a:lnTo>
                  <a:pt x="4842" y="13188"/>
                </a:lnTo>
                <a:lnTo>
                  <a:pt x="5037" y="13188"/>
                </a:lnTo>
                <a:lnTo>
                  <a:pt x="5475" y="13140"/>
                </a:lnTo>
                <a:lnTo>
                  <a:pt x="5670" y="13140"/>
                </a:lnTo>
                <a:lnTo>
                  <a:pt x="5864" y="13188"/>
                </a:lnTo>
                <a:lnTo>
                  <a:pt x="6035" y="13188"/>
                </a:lnTo>
                <a:lnTo>
                  <a:pt x="6205" y="13967"/>
                </a:lnTo>
                <a:lnTo>
                  <a:pt x="5572" y="13991"/>
                </a:lnTo>
                <a:lnTo>
                  <a:pt x="5183" y="13991"/>
                </a:lnTo>
                <a:lnTo>
                  <a:pt x="4988" y="14040"/>
                </a:lnTo>
                <a:lnTo>
                  <a:pt x="4891" y="14064"/>
                </a:lnTo>
                <a:lnTo>
                  <a:pt x="4794" y="14113"/>
                </a:lnTo>
                <a:lnTo>
                  <a:pt x="4745" y="14186"/>
                </a:lnTo>
                <a:lnTo>
                  <a:pt x="4696" y="14283"/>
                </a:lnTo>
                <a:lnTo>
                  <a:pt x="4696" y="14381"/>
                </a:lnTo>
                <a:lnTo>
                  <a:pt x="4721" y="14429"/>
                </a:lnTo>
                <a:lnTo>
                  <a:pt x="4769" y="14454"/>
                </a:lnTo>
                <a:lnTo>
                  <a:pt x="4915" y="14575"/>
                </a:lnTo>
                <a:lnTo>
                  <a:pt x="5110" y="14624"/>
                </a:lnTo>
                <a:lnTo>
                  <a:pt x="5305" y="14673"/>
                </a:lnTo>
                <a:lnTo>
                  <a:pt x="5499" y="14697"/>
                </a:lnTo>
                <a:lnTo>
                  <a:pt x="6327" y="14697"/>
                </a:lnTo>
                <a:lnTo>
                  <a:pt x="6473" y="15378"/>
                </a:lnTo>
                <a:lnTo>
                  <a:pt x="6010" y="15403"/>
                </a:lnTo>
                <a:lnTo>
                  <a:pt x="5645" y="15403"/>
                </a:lnTo>
                <a:lnTo>
                  <a:pt x="5475" y="15427"/>
                </a:lnTo>
                <a:lnTo>
                  <a:pt x="5305" y="15500"/>
                </a:lnTo>
                <a:lnTo>
                  <a:pt x="5256" y="15549"/>
                </a:lnTo>
                <a:lnTo>
                  <a:pt x="5207" y="15597"/>
                </a:lnTo>
                <a:lnTo>
                  <a:pt x="5183" y="15670"/>
                </a:lnTo>
                <a:lnTo>
                  <a:pt x="5183" y="15743"/>
                </a:lnTo>
                <a:lnTo>
                  <a:pt x="5183" y="15816"/>
                </a:lnTo>
                <a:lnTo>
                  <a:pt x="5207" y="15889"/>
                </a:lnTo>
                <a:lnTo>
                  <a:pt x="5256" y="15938"/>
                </a:lnTo>
                <a:lnTo>
                  <a:pt x="5305" y="15987"/>
                </a:lnTo>
                <a:lnTo>
                  <a:pt x="5475" y="16035"/>
                </a:lnTo>
                <a:lnTo>
                  <a:pt x="5645" y="16060"/>
                </a:lnTo>
                <a:lnTo>
                  <a:pt x="6010" y="16084"/>
                </a:lnTo>
                <a:lnTo>
                  <a:pt x="6278" y="16108"/>
                </a:lnTo>
                <a:lnTo>
                  <a:pt x="6448" y="16108"/>
                </a:lnTo>
                <a:lnTo>
                  <a:pt x="6570" y="16084"/>
                </a:lnTo>
                <a:lnTo>
                  <a:pt x="6619" y="16400"/>
                </a:lnTo>
                <a:lnTo>
                  <a:pt x="6643" y="16692"/>
                </a:lnTo>
                <a:lnTo>
                  <a:pt x="6619" y="16838"/>
                </a:lnTo>
                <a:lnTo>
                  <a:pt x="6594" y="16960"/>
                </a:lnTo>
                <a:lnTo>
                  <a:pt x="6521" y="17057"/>
                </a:lnTo>
                <a:lnTo>
                  <a:pt x="6424" y="17130"/>
                </a:lnTo>
                <a:lnTo>
                  <a:pt x="6327" y="17179"/>
                </a:lnTo>
                <a:lnTo>
                  <a:pt x="6205" y="17228"/>
                </a:lnTo>
                <a:lnTo>
                  <a:pt x="5913" y="17252"/>
                </a:lnTo>
                <a:lnTo>
                  <a:pt x="5597" y="17228"/>
                </a:lnTo>
                <a:lnTo>
                  <a:pt x="5305" y="17203"/>
                </a:lnTo>
                <a:lnTo>
                  <a:pt x="4794" y="17130"/>
                </a:lnTo>
                <a:lnTo>
                  <a:pt x="4575" y="17155"/>
                </a:lnTo>
                <a:lnTo>
                  <a:pt x="4307" y="17179"/>
                </a:lnTo>
                <a:lnTo>
                  <a:pt x="4064" y="17203"/>
                </a:lnTo>
                <a:lnTo>
                  <a:pt x="3796" y="17228"/>
                </a:lnTo>
                <a:lnTo>
                  <a:pt x="3553" y="17228"/>
                </a:lnTo>
                <a:lnTo>
                  <a:pt x="3455" y="17203"/>
                </a:lnTo>
                <a:lnTo>
                  <a:pt x="3358" y="17155"/>
                </a:lnTo>
                <a:lnTo>
                  <a:pt x="3261" y="17106"/>
                </a:lnTo>
                <a:lnTo>
                  <a:pt x="3163" y="17033"/>
                </a:lnTo>
                <a:lnTo>
                  <a:pt x="3115" y="16936"/>
                </a:lnTo>
                <a:lnTo>
                  <a:pt x="3042" y="16790"/>
                </a:lnTo>
                <a:lnTo>
                  <a:pt x="2969" y="16571"/>
                </a:lnTo>
                <a:lnTo>
                  <a:pt x="2920" y="16327"/>
                </a:lnTo>
                <a:lnTo>
                  <a:pt x="2847" y="15816"/>
                </a:lnTo>
                <a:lnTo>
                  <a:pt x="2750" y="14819"/>
                </a:lnTo>
                <a:lnTo>
                  <a:pt x="2725" y="14308"/>
                </a:lnTo>
                <a:lnTo>
                  <a:pt x="2677" y="13797"/>
                </a:lnTo>
                <a:lnTo>
                  <a:pt x="2652" y="13286"/>
                </a:lnTo>
                <a:lnTo>
                  <a:pt x="2628" y="12775"/>
                </a:lnTo>
                <a:lnTo>
                  <a:pt x="2506" y="11923"/>
                </a:lnTo>
                <a:lnTo>
                  <a:pt x="2385" y="11047"/>
                </a:lnTo>
                <a:lnTo>
                  <a:pt x="2385" y="11047"/>
                </a:lnTo>
                <a:lnTo>
                  <a:pt x="2823" y="11072"/>
                </a:lnTo>
                <a:lnTo>
                  <a:pt x="3090" y="11072"/>
                </a:lnTo>
                <a:lnTo>
                  <a:pt x="3358" y="11047"/>
                </a:lnTo>
                <a:lnTo>
                  <a:pt x="3407" y="11047"/>
                </a:lnTo>
                <a:lnTo>
                  <a:pt x="3504" y="11023"/>
                </a:lnTo>
                <a:lnTo>
                  <a:pt x="4064" y="10974"/>
                </a:lnTo>
                <a:lnTo>
                  <a:pt x="4331" y="10974"/>
                </a:lnTo>
                <a:lnTo>
                  <a:pt x="4599" y="10999"/>
                </a:lnTo>
                <a:lnTo>
                  <a:pt x="4623" y="11023"/>
                </a:lnTo>
                <a:lnTo>
                  <a:pt x="4672" y="11072"/>
                </a:lnTo>
                <a:lnTo>
                  <a:pt x="4745" y="11096"/>
                </a:lnTo>
                <a:lnTo>
                  <a:pt x="4818" y="11072"/>
                </a:lnTo>
                <a:lnTo>
                  <a:pt x="4867" y="11023"/>
                </a:lnTo>
                <a:lnTo>
                  <a:pt x="4891" y="10974"/>
                </a:lnTo>
                <a:lnTo>
                  <a:pt x="5597" y="10950"/>
                </a:lnTo>
                <a:close/>
                <a:moveTo>
                  <a:pt x="16546" y="0"/>
                </a:moveTo>
                <a:lnTo>
                  <a:pt x="16400" y="49"/>
                </a:lnTo>
                <a:lnTo>
                  <a:pt x="16278" y="122"/>
                </a:lnTo>
                <a:lnTo>
                  <a:pt x="16157" y="195"/>
                </a:lnTo>
                <a:lnTo>
                  <a:pt x="16035" y="292"/>
                </a:lnTo>
                <a:lnTo>
                  <a:pt x="15962" y="414"/>
                </a:lnTo>
                <a:lnTo>
                  <a:pt x="15889" y="414"/>
                </a:lnTo>
                <a:lnTo>
                  <a:pt x="15840" y="438"/>
                </a:lnTo>
                <a:lnTo>
                  <a:pt x="15792" y="487"/>
                </a:lnTo>
                <a:lnTo>
                  <a:pt x="15768" y="560"/>
                </a:lnTo>
                <a:lnTo>
                  <a:pt x="15695" y="803"/>
                </a:lnTo>
                <a:lnTo>
                  <a:pt x="15670" y="1071"/>
                </a:lnTo>
                <a:lnTo>
                  <a:pt x="15597" y="1047"/>
                </a:lnTo>
                <a:lnTo>
                  <a:pt x="15524" y="1071"/>
                </a:lnTo>
                <a:lnTo>
                  <a:pt x="15451" y="1095"/>
                </a:lnTo>
                <a:lnTo>
                  <a:pt x="15403" y="1168"/>
                </a:lnTo>
                <a:lnTo>
                  <a:pt x="15354" y="1266"/>
                </a:lnTo>
                <a:lnTo>
                  <a:pt x="15281" y="1339"/>
                </a:lnTo>
                <a:lnTo>
                  <a:pt x="15111" y="1485"/>
                </a:lnTo>
                <a:lnTo>
                  <a:pt x="14770" y="1728"/>
                </a:lnTo>
                <a:lnTo>
                  <a:pt x="14283" y="2093"/>
                </a:lnTo>
                <a:lnTo>
                  <a:pt x="14040" y="2288"/>
                </a:lnTo>
                <a:lnTo>
                  <a:pt x="13772" y="2434"/>
                </a:lnTo>
                <a:lnTo>
                  <a:pt x="13018" y="2847"/>
                </a:lnTo>
                <a:lnTo>
                  <a:pt x="12264" y="3237"/>
                </a:lnTo>
                <a:lnTo>
                  <a:pt x="11485" y="3577"/>
                </a:lnTo>
                <a:lnTo>
                  <a:pt x="11071" y="3723"/>
                </a:lnTo>
                <a:lnTo>
                  <a:pt x="10682" y="3869"/>
                </a:lnTo>
                <a:lnTo>
                  <a:pt x="9830" y="4137"/>
                </a:lnTo>
                <a:lnTo>
                  <a:pt x="8979" y="4356"/>
                </a:lnTo>
                <a:lnTo>
                  <a:pt x="8103" y="4526"/>
                </a:lnTo>
                <a:lnTo>
                  <a:pt x="7665" y="4575"/>
                </a:lnTo>
                <a:lnTo>
                  <a:pt x="7227" y="4624"/>
                </a:lnTo>
                <a:lnTo>
                  <a:pt x="6570" y="4672"/>
                </a:lnTo>
                <a:lnTo>
                  <a:pt x="5913" y="4697"/>
                </a:lnTo>
                <a:lnTo>
                  <a:pt x="5256" y="4721"/>
                </a:lnTo>
                <a:lnTo>
                  <a:pt x="4623" y="4745"/>
                </a:lnTo>
                <a:lnTo>
                  <a:pt x="4429" y="4697"/>
                </a:lnTo>
                <a:lnTo>
                  <a:pt x="4234" y="4672"/>
                </a:lnTo>
                <a:lnTo>
                  <a:pt x="3869" y="4624"/>
                </a:lnTo>
                <a:lnTo>
                  <a:pt x="3480" y="4648"/>
                </a:lnTo>
                <a:lnTo>
                  <a:pt x="3090" y="4648"/>
                </a:lnTo>
                <a:lnTo>
                  <a:pt x="2652" y="4672"/>
                </a:lnTo>
                <a:lnTo>
                  <a:pt x="2214" y="4721"/>
                </a:lnTo>
                <a:lnTo>
                  <a:pt x="1995" y="4770"/>
                </a:lnTo>
                <a:lnTo>
                  <a:pt x="1801" y="4818"/>
                </a:lnTo>
                <a:lnTo>
                  <a:pt x="1582" y="4916"/>
                </a:lnTo>
                <a:lnTo>
                  <a:pt x="1387" y="5013"/>
                </a:lnTo>
                <a:lnTo>
                  <a:pt x="1192" y="5110"/>
                </a:lnTo>
                <a:lnTo>
                  <a:pt x="1046" y="5232"/>
                </a:lnTo>
                <a:lnTo>
                  <a:pt x="876" y="5378"/>
                </a:lnTo>
                <a:lnTo>
                  <a:pt x="754" y="5524"/>
                </a:lnTo>
                <a:lnTo>
                  <a:pt x="633" y="5670"/>
                </a:lnTo>
                <a:lnTo>
                  <a:pt x="535" y="5840"/>
                </a:lnTo>
                <a:lnTo>
                  <a:pt x="365" y="6205"/>
                </a:lnTo>
                <a:lnTo>
                  <a:pt x="243" y="6570"/>
                </a:lnTo>
                <a:lnTo>
                  <a:pt x="146" y="6959"/>
                </a:lnTo>
                <a:lnTo>
                  <a:pt x="73" y="7373"/>
                </a:lnTo>
                <a:lnTo>
                  <a:pt x="49" y="7762"/>
                </a:lnTo>
                <a:lnTo>
                  <a:pt x="0" y="8200"/>
                </a:lnTo>
                <a:lnTo>
                  <a:pt x="0" y="8614"/>
                </a:lnTo>
                <a:lnTo>
                  <a:pt x="49" y="9028"/>
                </a:lnTo>
                <a:lnTo>
                  <a:pt x="146" y="9417"/>
                </a:lnTo>
                <a:lnTo>
                  <a:pt x="195" y="9612"/>
                </a:lnTo>
                <a:lnTo>
                  <a:pt x="292" y="9806"/>
                </a:lnTo>
                <a:lnTo>
                  <a:pt x="389" y="9977"/>
                </a:lnTo>
                <a:lnTo>
                  <a:pt x="487" y="10147"/>
                </a:lnTo>
                <a:lnTo>
                  <a:pt x="633" y="10293"/>
                </a:lnTo>
                <a:lnTo>
                  <a:pt x="779" y="10439"/>
                </a:lnTo>
                <a:lnTo>
                  <a:pt x="949" y="10585"/>
                </a:lnTo>
                <a:lnTo>
                  <a:pt x="1144" y="10707"/>
                </a:lnTo>
                <a:lnTo>
                  <a:pt x="1363" y="10804"/>
                </a:lnTo>
                <a:lnTo>
                  <a:pt x="1582" y="10901"/>
                </a:lnTo>
                <a:lnTo>
                  <a:pt x="1825" y="10950"/>
                </a:lnTo>
                <a:lnTo>
                  <a:pt x="2068" y="10999"/>
                </a:lnTo>
                <a:lnTo>
                  <a:pt x="2044" y="11242"/>
                </a:lnTo>
                <a:lnTo>
                  <a:pt x="2020" y="11510"/>
                </a:lnTo>
                <a:lnTo>
                  <a:pt x="2044" y="11777"/>
                </a:lnTo>
                <a:lnTo>
                  <a:pt x="2068" y="12021"/>
                </a:lnTo>
                <a:lnTo>
                  <a:pt x="2166" y="12556"/>
                </a:lnTo>
                <a:lnTo>
                  <a:pt x="2190" y="12824"/>
                </a:lnTo>
                <a:lnTo>
                  <a:pt x="2214" y="13067"/>
                </a:lnTo>
                <a:lnTo>
                  <a:pt x="2287" y="14478"/>
                </a:lnTo>
                <a:lnTo>
                  <a:pt x="2336" y="15184"/>
                </a:lnTo>
                <a:lnTo>
                  <a:pt x="2409" y="15914"/>
                </a:lnTo>
                <a:lnTo>
                  <a:pt x="2458" y="16327"/>
                </a:lnTo>
                <a:lnTo>
                  <a:pt x="2506" y="16741"/>
                </a:lnTo>
                <a:lnTo>
                  <a:pt x="2555" y="16960"/>
                </a:lnTo>
                <a:lnTo>
                  <a:pt x="2628" y="17155"/>
                </a:lnTo>
                <a:lnTo>
                  <a:pt x="2725" y="17325"/>
                </a:lnTo>
                <a:lnTo>
                  <a:pt x="2871" y="17495"/>
                </a:lnTo>
                <a:lnTo>
                  <a:pt x="2993" y="17593"/>
                </a:lnTo>
                <a:lnTo>
                  <a:pt x="3090" y="17641"/>
                </a:lnTo>
                <a:lnTo>
                  <a:pt x="3212" y="17714"/>
                </a:lnTo>
                <a:lnTo>
                  <a:pt x="3334" y="17739"/>
                </a:lnTo>
                <a:lnTo>
                  <a:pt x="3601" y="17763"/>
                </a:lnTo>
                <a:lnTo>
                  <a:pt x="3893" y="17763"/>
                </a:lnTo>
                <a:lnTo>
                  <a:pt x="4429" y="17690"/>
                </a:lnTo>
                <a:lnTo>
                  <a:pt x="4696" y="17666"/>
                </a:lnTo>
                <a:lnTo>
                  <a:pt x="4964" y="17666"/>
                </a:lnTo>
                <a:lnTo>
                  <a:pt x="5475" y="17714"/>
                </a:lnTo>
                <a:lnTo>
                  <a:pt x="5743" y="17739"/>
                </a:lnTo>
                <a:lnTo>
                  <a:pt x="6010" y="17763"/>
                </a:lnTo>
                <a:lnTo>
                  <a:pt x="6278" y="17739"/>
                </a:lnTo>
                <a:lnTo>
                  <a:pt x="6521" y="17690"/>
                </a:lnTo>
                <a:lnTo>
                  <a:pt x="6619" y="17641"/>
                </a:lnTo>
                <a:lnTo>
                  <a:pt x="6740" y="17568"/>
                </a:lnTo>
                <a:lnTo>
                  <a:pt x="6838" y="17495"/>
                </a:lnTo>
                <a:lnTo>
                  <a:pt x="6935" y="17398"/>
                </a:lnTo>
                <a:lnTo>
                  <a:pt x="7008" y="17301"/>
                </a:lnTo>
                <a:lnTo>
                  <a:pt x="7057" y="17179"/>
                </a:lnTo>
                <a:lnTo>
                  <a:pt x="7130" y="16960"/>
                </a:lnTo>
                <a:lnTo>
                  <a:pt x="7154" y="16717"/>
                </a:lnTo>
                <a:lnTo>
                  <a:pt x="7154" y="16449"/>
                </a:lnTo>
                <a:lnTo>
                  <a:pt x="7130" y="16181"/>
                </a:lnTo>
                <a:lnTo>
                  <a:pt x="7081" y="15938"/>
                </a:lnTo>
                <a:lnTo>
                  <a:pt x="6984" y="15451"/>
                </a:lnTo>
                <a:lnTo>
                  <a:pt x="6886" y="14770"/>
                </a:lnTo>
                <a:lnTo>
                  <a:pt x="6765" y="14089"/>
                </a:lnTo>
                <a:lnTo>
                  <a:pt x="6497" y="12726"/>
                </a:lnTo>
                <a:lnTo>
                  <a:pt x="6351" y="12167"/>
                </a:lnTo>
                <a:lnTo>
                  <a:pt x="6302" y="11875"/>
                </a:lnTo>
                <a:lnTo>
                  <a:pt x="6254" y="11583"/>
                </a:lnTo>
                <a:lnTo>
                  <a:pt x="6229" y="11291"/>
                </a:lnTo>
                <a:lnTo>
                  <a:pt x="6205" y="11120"/>
                </a:lnTo>
                <a:lnTo>
                  <a:pt x="6181" y="10974"/>
                </a:lnTo>
                <a:lnTo>
                  <a:pt x="6789" y="11096"/>
                </a:lnTo>
                <a:lnTo>
                  <a:pt x="7397" y="11218"/>
                </a:lnTo>
                <a:lnTo>
                  <a:pt x="10341" y="11826"/>
                </a:lnTo>
                <a:lnTo>
                  <a:pt x="10560" y="11875"/>
                </a:lnTo>
                <a:lnTo>
                  <a:pt x="10755" y="11923"/>
                </a:lnTo>
                <a:lnTo>
                  <a:pt x="11169" y="12094"/>
                </a:lnTo>
                <a:lnTo>
                  <a:pt x="11972" y="12459"/>
                </a:lnTo>
                <a:lnTo>
                  <a:pt x="13456" y="13115"/>
                </a:lnTo>
                <a:lnTo>
                  <a:pt x="14040" y="13407"/>
                </a:lnTo>
                <a:lnTo>
                  <a:pt x="14332" y="13553"/>
                </a:lnTo>
                <a:lnTo>
                  <a:pt x="14624" y="13748"/>
                </a:lnTo>
                <a:lnTo>
                  <a:pt x="14892" y="13943"/>
                </a:lnTo>
                <a:lnTo>
                  <a:pt x="15135" y="14162"/>
                </a:lnTo>
                <a:lnTo>
                  <a:pt x="15354" y="14381"/>
                </a:lnTo>
                <a:lnTo>
                  <a:pt x="15549" y="14648"/>
                </a:lnTo>
                <a:lnTo>
                  <a:pt x="15622" y="14721"/>
                </a:lnTo>
                <a:lnTo>
                  <a:pt x="15622" y="14940"/>
                </a:lnTo>
                <a:lnTo>
                  <a:pt x="15646" y="15062"/>
                </a:lnTo>
                <a:lnTo>
                  <a:pt x="15695" y="15159"/>
                </a:lnTo>
                <a:lnTo>
                  <a:pt x="15792" y="15208"/>
                </a:lnTo>
                <a:lnTo>
                  <a:pt x="15889" y="15232"/>
                </a:lnTo>
                <a:lnTo>
                  <a:pt x="16084" y="15427"/>
                </a:lnTo>
                <a:lnTo>
                  <a:pt x="16205" y="15500"/>
                </a:lnTo>
                <a:lnTo>
                  <a:pt x="16303" y="15573"/>
                </a:lnTo>
                <a:lnTo>
                  <a:pt x="16449" y="15622"/>
                </a:lnTo>
                <a:lnTo>
                  <a:pt x="16570" y="15646"/>
                </a:lnTo>
                <a:lnTo>
                  <a:pt x="16716" y="15670"/>
                </a:lnTo>
                <a:lnTo>
                  <a:pt x="16862" y="15646"/>
                </a:lnTo>
                <a:lnTo>
                  <a:pt x="16984" y="15622"/>
                </a:lnTo>
                <a:lnTo>
                  <a:pt x="17081" y="15573"/>
                </a:lnTo>
                <a:lnTo>
                  <a:pt x="17179" y="15500"/>
                </a:lnTo>
                <a:lnTo>
                  <a:pt x="17276" y="15427"/>
                </a:lnTo>
                <a:lnTo>
                  <a:pt x="17349" y="15330"/>
                </a:lnTo>
                <a:lnTo>
                  <a:pt x="17398" y="15232"/>
                </a:lnTo>
                <a:lnTo>
                  <a:pt x="17495" y="14989"/>
                </a:lnTo>
                <a:lnTo>
                  <a:pt x="17568" y="14721"/>
                </a:lnTo>
                <a:lnTo>
                  <a:pt x="17617" y="14478"/>
                </a:lnTo>
                <a:lnTo>
                  <a:pt x="17690" y="14016"/>
                </a:lnTo>
                <a:lnTo>
                  <a:pt x="17714" y="13651"/>
                </a:lnTo>
                <a:lnTo>
                  <a:pt x="17738" y="13261"/>
                </a:lnTo>
                <a:lnTo>
                  <a:pt x="17763" y="12507"/>
                </a:lnTo>
                <a:lnTo>
                  <a:pt x="17714" y="10974"/>
                </a:lnTo>
                <a:lnTo>
                  <a:pt x="17714" y="10123"/>
                </a:lnTo>
                <a:lnTo>
                  <a:pt x="17860" y="10098"/>
                </a:lnTo>
                <a:lnTo>
                  <a:pt x="17982" y="10001"/>
                </a:lnTo>
                <a:lnTo>
                  <a:pt x="18128" y="9904"/>
                </a:lnTo>
                <a:lnTo>
                  <a:pt x="18249" y="9782"/>
                </a:lnTo>
                <a:lnTo>
                  <a:pt x="18493" y="9514"/>
                </a:lnTo>
                <a:lnTo>
                  <a:pt x="18687" y="9271"/>
                </a:lnTo>
                <a:lnTo>
                  <a:pt x="18785" y="9101"/>
                </a:lnTo>
                <a:lnTo>
                  <a:pt x="18858" y="8906"/>
                </a:lnTo>
                <a:lnTo>
                  <a:pt x="18906" y="8711"/>
                </a:lnTo>
                <a:lnTo>
                  <a:pt x="18931" y="8517"/>
                </a:lnTo>
                <a:lnTo>
                  <a:pt x="18955" y="8103"/>
                </a:lnTo>
                <a:lnTo>
                  <a:pt x="18955" y="7714"/>
                </a:lnTo>
                <a:lnTo>
                  <a:pt x="18931" y="7373"/>
                </a:lnTo>
                <a:lnTo>
                  <a:pt x="18858" y="7057"/>
                </a:lnTo>
                <a:lnTo>
                  <a:pt x="18760" y="6740"/>
                </a:lnTo>
                <a:lnTo>
                  <a:pt x="18614" y="6448"/>
                </a:lnTo>
                <a:lnTo>
                  <a:pt x="18541" y="6327"/>
                </a:lnTo>
                <a:lnTo>
                  <a:pt x="18420" y="6205"/>
                </a:lnTo>
                <a:lnTo>
                  <a:pt x="18322" y="6083"/>
                </a:lnTo>
                <a:lnTo>
                  <a:pt x="18201" y="5986"/>
                </a:lnTo>
                <a:lnTo>
                  <a:pt x="18055" y="5889"/>
                </a:lnTo>
                <a:lnTo>
                  <a:pt x="17909" y="5840"/>
                </a:lnTo>
                <a:lnTo>
                  <a:pt x="17763" y="5767"/>
                </a:lnTo>
                <a:lnTo>
                  <a:pt x="17592" y="5743"/>
                </a:lnTo>
                <a:lnTo>
                  <a:pt x="17568" y="4697"/>
                </a:lnTo>
                <a:lnTo>
                  <a:pt x="17592" y="3942"/>
                </a:lnTo>
                <a:lnTo>
                  <a:pt x="17617" y="3164"/>
                </a:lnTo>
                <a:lnTo>
                  <a:pt x="17641" y="2409"/>
                </a:lnTo>
                <a:lnTo>
                  <a:pt x="17641" y="1631"/>
                </a:lnTo>
                <a:lnTo>
                  <a:pt x="17617" y="1193"/>
                </a:lnTo>
                <a:lnTo>
                  <a:pt x="17592" y="949"/>
                </a:lnTo>
                <a:lnTo>
                  <a:pt x="17519" y="730"/>
                </a:lnTo>
                <a:lnTo>
                  <a:pt x="17446" y="511"/>
                </a:lnTo>
                <a:lnTo>
                  <a:pt x="17325" y="317"/>
                </a:lnTo>
                <a:lnTo>
                  <a:pt x="17252" y="219"/>
                </a:lnTo>
                <a:lnTo>
                  <a:pt x="17179" y="146"/>
                </a:lnTo>
                <a:lnTo>
                  <a:pt x="17081" y="98"/>
                </a:lnTo>
                <a:lnTo>
                  <a:pt x="16984" y="49"/>
                </a:lnTo>
                <a:lnTo>
                  <a:pt x="168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9"/>
          <p:cNvSpPr txBox="1"/>
          <p:nvPr/>
        </p:nvSpPr>
        <p:spPr>
          <a:xfrm>
            <a:off x="7795625"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Montserrat"/>
                <a:ea typeface="Montserrat"/>
                <a:cs typeface="Montserrat"/>
                <a:sym typeface="Montserrat"/>
              </a:rPr>
              <a:t>Lesson 1</a:t>
            </a:r>
            <a:endParaRPr/>
          </a:p>
        </p:txBody>
      </p:sp>
      <p:pic>
        <p:nvPicPr>
          <p:cNvPr id="124" name="Google Shape;124;p19"/>
          <p:cNvPicPr preferRelativeResize="0"/>
          <p:nvPr/>
        </p:nvPicPr>
        <p:blipFill>
          <a:blip r:embed="rId5">
            <a:alphaModFix/>
          </a:blip>
          <a:stretch>
            <a:fillRect/>
          </a:stretch>
        </p:blipFill>
        <p:spPr>
          <a:xfrm>
            <a:off x="8213525" y="4448275"/>
            <a:ext cx="629850" cy="629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DFE9FB"/>
            </a:gs>
            <a:gs pos="100000">
              <a:srgbClr val="6E9BE7"/>
            </a:gs>
          </a:gsLst>
          <a:lin ang="5400012" scaled="0"/>
        </a:gradFill>
        <a:effectLst/>
      </p:bgPr>
    </p:bg>
    <p:spTree>
      <p:nvGrpSpPr>
        <p:cNvPr id="1" name="Shape 128"/>
        <p:cNvGrpSpPr/>
        <p:nvPr/>
      </p:nvGrpSpPr>
      <p:grpSpPr>
        <a:xfrm>
          <a:off x="0" y="0"/>
          <a:ext cx="0" cy="0"/>
          <a:chOff x="0" y="0"/>
          <a:chExt cx="0" cy="0"/>
        </a:xfrm>
      </p:grpSpPr>
      <p:sp>
        <p:nvSpPr>
          <p:cNvPr id="129" name="Google Shape;129;p20"/>
          <p:cNvSpPr txBox="1">
            <a:spLocks noGrp="1"/>
          </p:cNvSpPr>
          <p:nvPr>
            <p:ph type="ctrTitle" idx="4294967295"/>
          </p:nvPr>
        </p:nvSpPr>
        <p:spPr>
          <a:xfrm>
            <a:off x="1469575" y="1449375"/>
            <a:ext cx="6204900" cy="115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4800"/>
              <a:t>PODCAST STRUCTURE</a:t>
            </a:r>
            <a:endParaRPr sz="4800"/>
          </a:p>
        </p:txBody>
      </p:sp>
      <p:sp>
        <p:nvSpPr>
          <p:cNvPr id="130" name="Google Shape;130;p20"/>
          <p:cNvSpPr txBox="1">
            <a:spLocks noGrp="1"/>
          </p:cNvSpPr>
          <p:nvPr>
            <p:ph type="subTitle" idx="4294967295"/>
          </p:nvPr>
        </p:nvSpPr>
        <p:spPr>
          <a:xfrm>
            <a:off x="1469575" y="2937702"/>
            <a:ext cx="6204900" cy="784800"/>
          </a:xfrm>
          <a:prstGeom prst="rect">
            <a:avLst/>
          </a:prstGeom>
        </p:spPr>
        <p:txBody>
          <a:bodyPr spcFirstLastPara="1" wrap="square" lIns="0" tIns="0" rIns="0" bIns="0" anchor="ctr" anchorCtr="0">
            <a:noAutofit/>
          </a:bodyPr>
          <a:lstStyle/>
          <a:p>
            <a:pPr marL="0" lvl="0" indent="0" algn="ctr" rtl="0">
              <a:spcBef>
                <a:spcPts val="600"/>
              </a:spcBef>
              <a:spcAft>
                <a:spcPts val="1000"/>
              </a:spcAft>
              <a:buNone/>
            </a:pPr>
            <a:r>
              <a:rPr lang="en">
                <a:solidFill>
                  <a:srgbClr val="FFFFFF"/>
                </a:solidFill>
              </a:rPr>
              <a:t>What did you notice about the techniques used in the podcast samples we listened to?</a:t>
            </a:r>
            <a:endParaRPr>
              <a:solidFill>
                <a:srgbClr val="FFFFFF"/>
              </a:solidFill>
            </a:endParaRPr>
          </a:p>
        </p:txBody>
      </p:sp>
      <p:sp>
        <p:nvSpPr>
          <p:cNvPr id="131" name="Google Shape;131;p2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132" name="Google Shape;132;p20"/>
          <p:cNvSpPr/>
          <p:nvPr/>
        </p:nvSpPr>
        <p:spPr>
          <a:xfrm>
            <a:off x="6581463" y="1933584"/>
            <a:ext cx="875590" cy="784817"/>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0"/>
          <p:cNvSpPr txBox="1"/>
          <p:nvPr/>
        </p:nvSpPr>
        <p:spPr>
          <a:xfrm>
            <a:off x="794610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Montserrat"/>
                <a:ea typeface="Montserrat"/>
                <a:cs typeface="Montserrat"/>
                <a:sym typeface="Montserrat"/>
              </a:rPr>
              <a:t>Lesson 1</a:t>
            </a:r>
            <a:endParaRPr/>
          </a:p>
        </p:txBody>
      </p:sp>
      <p:sp>
        <p:nvSpPr>
          <p:cNvPr id="134" name="Google Shape;134;p20"/>
          <p:cNvSpPr txBox="1"/>
          <p:nvPr/>
        </p:nvSpPr>
        <p:spPr>
          <a:xfrm>
            <a:off x="2025225" y="739375"/>
            <a:ext cx="52389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chemeClr val="lt1"/>
                </a:solidFill>
                <a:latin typeface="Montserrat Light"/>
                <a:ea typeface="Montserrat Light"/>
                <a:cs typeface="Montserrat Light"/>
                <a:sym typeface="Montserrat Light"/>
              </a:rPr>
              <a:t>LESSON 1 WRAP UP</a:t>
            </a:r>
            <a:endParaRPr sz="1800">
              <a:solidFill>
                <a:schemeClr val="lt1"/>
              </a:solidFill>
              <a:latin typeface="Montserrat Light"/>
              <a:ea typeface="Montserrat Light"/>
              <a:cs typeface="Montserrat Light"/>
              <a:sym typeface="Montserrat Light"/>
            </a:endParaRPr>
          </a:p>
        </p:txBody>
      </p:sp>
      <p:pic>
        <p:nvPicPr>
          <p:cNvPr id="135" name="Google Shape;135;p20"/>
          <p:cNvPicPr preferRelativeResize="0"/>
          <p:nvPr/>
        </p:nvPicPr>
        <p:blipFill>
          <a:blip r:embed="rId3">
            <a:alphaModFix/>
          </a:blip>
          <a:stretch>
            <a:fillRect/>
          </a:stretch>
        </p:blipFill>
        <p:spPr>
          <a:xfrm>
            <a:off x="7972425" y="3937650"/>
            <a:ext cx="629850" cy="629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9"/>
        <p:cNvGrpSpPr/>
        <p:nvPr/>
      </p:nvGrpSpPr>
      <p:grpSpPr>
        <a:xfrm>
          <a:off x="0" y="0"/>
          <a:ext cx="0" cy="0"/>
          <a:chOff x="0" y="0"/>
          <a:chExt cx="0" cy="0"/>
        </a:xfrm>
      </p:grpSpPr>
      <p:sp>
        <p:nvSpPr>
          <p:cNvPr id="140" name="Google Shape;140;p21"/>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DOGS THAT CHANGED SOCIETY</a:t>
            </a:r>
            <a:endParaRPr/>
          </a:p>
        </p:txBody>
      </p:sp>
      <p:sp>
        <p:nvSpPr>
          <p:cNvPr id="141" name="Google Shape;141;p21"/>
          <p:cNvSpPr txBox="1">
            <a:spLocks noGrp="1"/>
          </p:cNvSpPr>
          <p:nvPr>
            <p:ph type="body" idx="1"/>
          </p:nvPr>
        </p:nvSpPr>
        <p:spPr>
          <a:xfrm>
            <a:off x="3522175" y="805325"/>
            <a:ext cx="5507100" cy="3548100"/>
          </a:xfrm>
          <a:prstGeom prst="rect">
            <a:avLst/>
          </a:prstGeom>
        </p:spPr>
        <p:txBody>
          <a:bodyPr spcFirstLastPara="1" wrap="square" lIns="0" tIns="0" rIns="0" bIns="0" anchor="ctr" anchorCtr="0">
            <a:noAutofit/>
          </a:bodyPr>
          <a:lstStyle/>
          <a:p>
            <a:pPr marL="457200" lvl="0" indent="-342900" algn="l" rtl="0">
              <a:spcBef>
                <a:spcPts val="0"/>
              </a:spcBef>
              <a:spcAft>
                <a:spcPts val="0"/>
              </a:spcAft>
              <a:buSzPts val="1800"/>
              <a:buChar char="◦"/>
            </a:pPr>
            <a:r>
              <a:rPr lang="en" sz="1800"/>
              <a:t>In the previous lesson we learned about a few dogs that impacted history. </a:t>
            </a:r>
            <a:endParaRPr sz="1800"/>
          </a:p>
          <a:p>
            <a:pPr marL="457200" lvl="0" indent="-342900" algn="l" rtl="0">
              <a:spcBef>
                <a:spcPts val="1000"/>
              </a:spcBef>
              <a:spcAft>
                <a:spcPts val="0"/>
              </a:spcAft>
              <a:buSzPts val="1800"/>
              <a:buChar char="◦"/>
            </a:pPr>
            <a:r>
              <a:rPr lang="en" sz="1800"/>
              <a:t>Let’s review some of them…</a:t>
            </a:r>
            <a:endParaRPr sz="1800"/>
          </a:p>
          <a:p>
            <a:pPr marL="914400" lvl="1" indent="-330200" algn="l" rtl="0">
              <a:spcBef>
                <a:spcPts val="1000"/>
              </a:spcBef>
              <a:spcAft>
                <a:spcPts val="0"/>
              </a:spcAft>
              <a:buSzPts val="1600"/>
              <a:buChar char="◦"/>
            </a:pPr>
            <a:r>
              <a:rPr lang="en" sz="1600" i="1"/>
              <a:t>Rin Tin Tin</a:t>
            </a:r>
            <a:endParaRPr sz="1600" i="1"/>
          </a:p>
          <a:p>
            <a:pPr marL="914400" lvl="1" indent="-330200" algn="l" rtl="0">
              <a:spcBef>
                <a:spcPts val="1000"/>
              </a:spcBef>
              <a:spcAft>
                <a:spcPts val="0"/>
              </a:spcAft>
              <a:buSzPts val="1600"/>
              <a:buChar char="◦"/>
            </a:pPr>
            <a:r>
              <a:rPr lang="en" sz="1600" i="1"/>
              <a:t>the Newfoundland that saved Napoleon</a:t>
            </a:r>
            <a:endParaRPr sz="1600" i="1"/>
          </a:p>
          <a:p>
            <a:pPr marL="914400" lvl="1" indent="-330200" algn="l" rtl="0">
              <a:spcBef>
                <a:spcPts val="1000"/>
              </a:spcBef>
              <a:spcAft>
                <a:spcPts val="0"/>
              </a:spcAft>
              <a:buSzPts val="1600"/>
              <a:buChar char="◦"/>
            </a:pPr>
            <a:r>
              <a:rPr lang="en" sz="1600" i="1"/>
              <a:t>Nixon’s cocker spaniel, Checkers</a:t>
            </a:r>
            <a:endParaRPr sz="1600" i="1"/>
          </a:p>
          <a:p>
            <a:pPr marL="914400" lvl="1" indent="-330200" algn="l" rtl="0">
              <a:spcBef>
                <a:spcPts val="1000"/>
              </a:spcBef>
              <a:spcAft>
                <a:spcPts val="0"/>
              </a:spcAft>
              <a:buSzPts val="1600"/>
              <a:buChar char="◦"/>
            </a:pPr>
            <a:r>
              <a:rPr lang="en" sz="1600" i="1"/>
              <a:t> Charlie, the Welsh Terrier from the Cuban Missile Crisis</a:t>
            </a:r>
            <a:endParaRPr sz="1600" i="1"/>
          </a:p>
          <a:p>
            <a:pPr marL="914400" lvl="1" indent="-330200" algn="l" rtl="0">
              <a:spcBef>
                <a:spcPts val="1000"/>
              </a:spcBef>
              <a:spcAft>
                <a:spcPts val="1000"/>
              </a:spcAft>
              <a:buSzPts val="1600"/>
              <a:buChar char="◦"/>
            </a:pPr>
            <a:r>
              <a:rPr lang="en" sz="1600" i="1"/>
              <a:t>Robert the Bruce’s Bloodhound </a:t>
            </a:r>
            <a:endParaRPr sz="1800"/>
          </a:p>
        </p:txBody>
      </p:sp>
      <p:sp>
        <p:nvSpPr>
          <p:cNvPr id="142" name="Google Shape;142;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9</a:t>
            </a:fld>
            <a:endParaRPr/>
          </a:p>
        </p:txBody>
      </p:sp>
      <p:sp>
        <p:nvSpPr>
          <p:cNvPr id="143" name="Google Shape;143;p21"/>
          <p:cNvSpPr txBox="1"/>
          <p:nvPr/>
        </p:nvSpPr>
        <p:spPr>
          <a:xfrm>
            <a:off x="7683075" y="870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Montserrat"/>
                <a:ea typeface="Montserrat"/>
                <a:cs typeface="Montserrat"/>
                <a:sym typeface="Montserrat"/>
              </a:rPr>
              <a:t>Lesson 2</a:t>
            </a:r>
            <a:endParaRPr/>
          </a:p>
        </p:txBody>
      </p:sp>
      <p:pic>
        <p:nvPicPr>
          <p:cNvPr id="144" name="Google Shape;144;p21"/>
          <p:cNvPicPr preferRelativeResize="0"/>
          <p:nvPr/>
        </p:nvPicPr>
        <p:blipFill>
          <a:blip r:embed="rId4">
            <a:alphaModFix/>
          </a:blip>
          <a:stretch>
            <a:fillRect/>
          </a:stretch>
        </p:blipFill>
        <p:spPr>
          <a:xfrm>
            <a:off x="8213525" y="4353425"/>
            <a:ext cx="629850" cy="629850"/>
          </a:xfrm>
          <a:prstGeom prst="rect">
            <a:avLst/>
          </a:prstGeom>
          <a:noFill/>
          <a:ln>
            <a:noFill/>
          </a:ln>
        </p:spPr>
      </p:pic>
    </p:spTree>
  </p:cSld>
  <p:clrMapOvr>
    <a:masterClrMapping/>
  </p:clrMapOvr>
</p:sld>
</file>

<file path=ppt/theme/theme1.xml><?xml version="1.0" encoding="utf-8"?>
<a:theme xmlns:a="http://schemas.openxmlformats.org/drawingml/2006/main" name="Juliet template">
  <a:themeElements>
    <a:clrScheme name="Custom 347">
      <a:dk1>
        <a:srgbClr val="666666"/>
      </a:dk1>
      <a:lt1>
        <a:srgbClr val="FFFFFF"/>
      </a:lt1>
      <a:dk2>
        <a:srgbClr val="B7B7B7"/>
      </a:dk2>
      <a:lt2>
        <a:srgbClr val="E4E4E4"/>
      </a:lt2>
      <a:accent1>
        <a:srgbClr val="3C78D8"/>
      </a:accent1>
      <a:accent2>
        <a:srgbClr val="00FFFF"/>
      </a:accent2>
      <a:accent3>
        <a:srgbClr val="4050E5"/>
      </a:accent3>
      <a:accent4>
        <a:srgbClr val="C833FF"/>
      </a:accent4>
      <a:accent5>
        <a:srgbClr val="46E180"/>
      </a:accent5>
      <a:accent6>
        <a:srgbClr val="B8DF32"/>
      </a:accent6>
      <a:hlink>
        <a:srgbClr val="66666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873</Words>
  <Application>Microsoft Office PowerPoint</Application>
  <PresentationFormat>On-screen Show (16:9)</PresentationFormat>
  <Paragraphs>83</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Montserrat</vt:lpstr>
      <vt:lpstr>Montserrat ExtraBold</vt:lpstr>
      <vt:lpstr>Montserrat Light</vt:lpstr>
      <vt:lpstr>Roboto</vt:lpstr>
      <vt:lpstr>Juliet template</vt:lpstr>
      <vt:lpstr>DOGS THAT CHANGED SOCIETY</vt:lpstr>
      <vt:lpstr>In this lesson students will research several historic dog figures that changed society forever and will create educational podcasts to showcase the information to listeners.    </vt:lpstr>
      <vt:lpstr>Think-Pair-Share</vt:lpstr>
      <vt:lpstr>HISTORIC/FAMOUS DOGS YOU MAY BE FAMILIAR WITH </vt:lpstr>
      <vt:lpstr> “TEN FAMOUS DOGS WHO CHANGED HISTORY”   While watching the video, write down 2-3 historic dogs you might be interested in learning more about. </vt:lpstr>
      <vt:lpstr>Soon you will be researching a historic dog and creating a podcast episode to share your research.   Podcasts are used to present information and educate listeners</vt:lpstr>
      <vt:lpstr>Let’s listen to some podcasts.   Pay attention to the structure of the podcasts and the techniques the hosts use. </vt:lpstr>
      <vt:lpstr>PODCAST STRUCTURE</vt:lpstr>
      <vt:lpstr>DOGS THAT CHANGED SOCIETY</vt:lpstr>
      <vt:lpstr>CREATE YOUR OWN PODCAST </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DOGS THAT CHANGED SOCIETY</dc:title>
  <dc:creator>Sarah Wolfe</dc:creator>
  <cp:lastModifiedBy>Sarah Wolfe</cp:lastModifiedBy>
  <cp:revision>1</cp:revision>
  <dcterms:modified xsi:type="dcterms:W3CDTF">2021-03-02T15:06:40Z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